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845" r:id="rId2"/>
  </p:sldMasterIdLst>
  <p:notesMasterIdLst>
    <p:notesMasterId r:id="rId9"/>
  </p:notesMasterIdLst>
  <p:sldIdLst>
    <p:sldId id="573" r:id="rId3"/>
    <p:sldId id="582" r:id="rId4"/>
    <p:sldId id="583" r:id="rId5"/>
    <p:sldId id="579" r:id="rId6"/>
    <p:sldId id="460" r:id="rId7"/>
    <p:sldId id="585" r:id="rId8"/>
  </p:sldIdLst>
  <p:sldSz cx="24387175" cy="13716000"/>
  <p:notesSz cx="6858000" cy="9144000"/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12" userDrawn="1">
          <p15:clr>
            <a:srgbClr val="A4A3A4"/>
          </p15:clr>
        </p15:guide>
        <p15:guide id="2" pos="763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000"/>
    <a:srgbClr val="3A9DB8"/>
    <a:srgbClr val="135F82"/>
    <a:srgbClr val="F2F2F2"/>
    <a:srgbClr val="F6FBFC"/>
    <a:srgbClr val="AF1F3E"/>
    <a:srgbClr val="4BACC6"/>
    <a:srgbClr val="CDC25B"/>
    <a:srgbClr val="EAF9FC"/>
    <a:srgbClr val="F8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8" autoAdjust="0"/>
    <p:restoredTop sz="95599" autoAdjust="0"/>
  </p:normalViewPr>
  <p:slideViewPr>
    <p:cSldViewPr>
      <p:cViewPr varScale="1">
        <p:scale>
          <a:sx n="34" d="100"/>
          <a:sy n="34" d="100"/>
        </p:scale>
        <p:origin x="660" y="42"/>
      </p:cViewPr>
      <p:guideLst>
        <p:guide orient="horz" pos="4512"/>
        <p:guide pos="763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2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7D0DA-3412-4369-A630-8EBA302CD1E9}" type="datetimeFigureOut">
              <a:rPr lang="en-US" smtClean="0"/>
              <a:pPr/>
              <a:t>9/15/2021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2D422-0331-4A9A-9AC6-1209F231DEA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08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0858C-38A1-4133-A3F1-2EBD5AEF025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942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0858C-38A1-4133-A3F1-2EBD5AEF025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77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0858C-38A1-4133-A3F1-2EBD5AEF0258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81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106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 lIns="217728" tIns="108864" rIns="217728" bIns="108864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19359" y="12490450"/>
            <a:ext cx="5690341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32285" y="12490450"/>
            <a:ext cx="7722605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7477475" y="12490450"/>
            <a:ext cx="5690341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fld id="{FFB41E7C-A30F-4343-B9B1-5EBD0F95F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88838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383701" cy="137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5522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692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 lIns="217728" tIns="108864" rIns="217728" bIns="108864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219359" y="12490450"/>
            <a:ext cx="5690341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8332285" y="12490450"/>
            <a:ext cx="7722605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7477475" y="12490450"/>
            <a:ext cx="5690341" cy="952500"/>
          </a:xfrm>
          <a:prstGeom prst="rect">
            <a:avLst/>
          </a:prstGeom>
          <a:ln/>
        </p:spPr>
        <p:txBody>
          <a:bodyPr lIns="217728" tIns="108864" rIns="217728" bIns="108864"/>
          <a:lstStyle>
            <a:lvl1pPr>
              <a:defRPr/>
            </a:lvl1pPr>
          </a:lstStyle>
          <a:p>
            <a:pPr>
              <a:defRPr/>
            </a:pPr>
            <a:fld id="{FFB41E7C-A30F-4343-B9B1-5EBD0F95F9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645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5600"/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4AE04-0702-4D33-95B2-C47510ACB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76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4954"/>
            <a:ext cx="24387048" cy="3810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24387175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utoShape 3"/>
          <p:cNvSpPr>
            <a:spLocks noChangeAspect="1" noChangeArrowheads="1" noTextEdit="1"/>
          </p:cNvSpPr>
          <p:nvPr userDrawn="1"/>
        </p:nvSpPr>
        <p:spPr bwMode="auto">
          <a:xfrm>
            <a:off x="9525" y="0"/>
            <a:ext cx="243871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2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3" y="30163"/>
            <a:ext cx="24387175" cy="1419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Freeform 6"/>
          <p:cNvSpPr>
            <a:spLocks/>
          </p:cNvSpPr>
          <p:nvPr userDrawn="1"/>
        </p:nvSpPr>
        <p:spPr bwMode="auto">
          <a:xfrm>
            <a:off x="9525" y="3175"/>
            <a:ext cx="24387175" cy="1406525"/>
          </a:xfrm>
          <a:custGeom>
            <a:avLst/>
            <a:gdLst>
              <a:gd name="T0" fmla="*/ 0 w 7680"/>
              <a:gd name="T1" fmla="*/ 0 h 440"/>
              <a:gd name="T2" fmla="*/ 0 w 7680"/>
              <a:gd name="T3" fmla="*/ 40 h 440"/>
              <a:gd name="T4" fmla="*/ 0 w 7680"/>
              <a:gd name="T5" fmla="*/ 40 h 440"/>
              <a:gd name="T6" fmla="*/ 140 w 7680"/>
              <a:gd name="T7" fmla="*/ 40 h 440"/>
              <a:gd name="T8" fmla="*/ 200 w 7680"/>
              <a:gd name="T9" fmla="*/ 100 h 440"/>
              <a:gd name="T10" fmla="*/ 200 w 7680"/>
              <a:gd name="T11" fmla="*/ 380 h 440"/>
              <a:gd name="T12" fmla="*/ 201 w 7680"/>
              <a:gd name="T13" fmla="*/ 380 h 440"/>
              <a:gd name="T14" fmla="*/ 261 w 7680"/>
              <a:gd name="T15" fmla="*/ 440 h 440"/>
              <a:gd name="T16" fmla="*/ 541 w 7680"/>
              <a:gd name="T17" fmla="*/ 440 h 440"/>
              <a:gd name="T18" fmla="*/ 601 w 7680"/>
              <a:gd name="T19" fmla="*/ 380 h 440"/>
              <a:gd name="T20" fmla="*/ 601 w 7680"/>
              <a:gd name="T21" fmla="*/ 106 h 440"/>
              <a:gd name="T22" fmla="*/ 601 w 7680"/>
              <a:gd name="T23" fmla="*/ 106 h 440"/>
              <a:gd name="T24" fmla="*/ 601 w 7680"/>
              <a:gd name="T25" fmla="*/ 100 h 440"/>
              <a:gd name="T26" fmla="*/ 661 w 7680"/>
              <a:gd name="T27" fmla="*/ 40 h 440"/>
              <a:gd name="T28" fmla="*/ 676 w 7680"/>
              <a:gd name="T29" fmla="*/ 40 h 440"/>
              <a:gd name="T30" fmla="*/ 676 w 7680"/>
              <a:gd name="T31" fmla="*/ 40 h 440"/>
              <a:gd name="T32" fmla="*/ 7680 w 7680"/>
              <a:gd name="T33" fmla="*/ 40 h 440"/>
              <a:gd name="T34" fmla="*/ 7680 w 7680"/>
              <a:gd name="T35" fmla="*/ 0 h 440"/>
              <a:gd name="T36" fmla="*/ 0 w 7680"/>
              <a:gd name="T37" fmla="*/ 0 h 4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7680" h="440">
                <a:moveTo>
                  <a:pt x="0" y="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cubicBezTo>
                  <a:pt x="140" y="40"/>
                  <a:pt x="140" y="40"/>
                  <a:pt x="140" y="40"/>
                </a:cubicBezTo>
                <a:cubicBezTo>
                  <a:pt x="173" y="40"/>
                  <a:pt x="200" y="67"/>
                  <a:pt x="200" y="100"/>
                </a:cubicBezTo>
                <a:cubicBezTo>
                  <a:pt x="200" y="380"/>
                  <a:pt x="200" y="380"/>
                  <a:pt x="200" y="380"/>
                </a:cubicBezTo>
                <a:cubicBezTo>
                  <a:pt x="201" y="380"/>
                  <a:pt x="201" y="380"/>
                  <a:pt x="201" y="380"/>
                </a:cubicBezTo>
                <a:cubicBezTo>
                  <a:pt x="201" y="414"/>
                  <a:pt x="227" y="440"/>
                  <a:pt x="261" y="440"/>
                </a:cubicBezTo>
                <a:cubicBezTo>
                  <a:pt x="541" y="440"/>
                  <a:pt x="541" y="440"/>
                  <a:pt x="541" y="440"/>
                </a:cubicBezTo>
                <a:cubicBezTo>
                  <a:pt x="574" y="440"/>
                  <a:pt x="601" y="414"/>
                  <a:pt x="601" y="380"/>
                </a:cubicBezTo>
                <a:cubicBezTo>
                  <a:pt x="601" y="106"/>
                  <a:pt x="601" y="106"/>
                  <a:pt x="601" y="106"/>
                </a:cubicBezTo>
                <a:cubicBezTo>
                  <a:pt x="601" y="106"/>
                  <a:pt x="601" y="106"/>
                  <a:pt x="601" y="106"/>
                </a:cubicBezTo>
                <a:cubicBezTo>
                  <a:pt x="601" y="100"/>
                  <a:pt x="601" y="100"/>
                  <a:pt x="601" y="100"/>
                </a:cubicBezTo>
                <a:cubicBezTo>
                  <a:pt x="601" y="67"/>
                  <a:pt x="627" y="40"/>
                  <a:pt x="661" y="40"/>
                </a:cubicBezTo>
                <a:cubicBezTo>
                  <a:pt x="676" y="40"/>
                  <a:pt x="676" y="40"/>
                  <a:pt x="676" y="40"/>
                </a:cubicBezTo>
                <a:cubicBezTo>
                  <a:pt x="676" y="40"/>
                  <a:pt x="676" y="40"/>
                  <a:pt x="676" y="40"/>
                </a:cubicBezTo>
                <a:cubicBezTo>
                  <a:pt x="7680" y="40"/>
                  <a:pt x="7680" y="40"/>
                  <a:pt x="7680" y="40"/>
                </a:cubicBezTo>
                <a:cubicBezTo>
                  <a:pt x="7680" y="0"/>
                  <a:pt x="7680" y="0"/>
                  <a:pt x="7680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CDC2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7"/>
          <p:cNvSpPr>
            <a:spLocks/>
          </p:cNvSpPr>
          <p:nvPr userDrawn="1"/>
        </p:nvSpPr>
        <p:spPr bwMode="auto">
          <a:xfrm>
            <a:off x="2022475" y="233363"/>
            <a:ext cx="1206500" cy="1214438"/>
          </a:xfrm>
          <a:custGeom>
            <a:avLst/>
            <a:gdLst>
              <a:gd name="T0" fmla="*/ 380 w 380"/>
              <a:gd name="T1" fmla="*/ 320 h 380"/>
              <a:gd name="T2" fmla="*/ 320 w 380"/>
              <a:gd name="T3" fmla="*/ 380 h 380"/>
              <a:gd name="T4" fmla="*/ 60 w 380"/>
              <a:gd name="T5" fmla="*/ 380 h 380"/>
              <a:gd name="T6" fmla="*/ 0 w 380"/>
              <a:gd name="T7" fmla="*/ 320 h 380"/>
              <a:gd name="T8" fmla="*/ 0 w 380"/>
              <a:gd name="T9" fmla="*/ 60 h 380"/>
              <a:gd name="T10" fmla="*/ 60 w 380"/>
              <a:gd name="T11" fmla="*/ 0 h 380"/>
              <a:gd name="T12" fmla="*/ 320 w 380"/>
              <a:gd name="T13" fmla="*/ 0 h 380"/>
              <a:gd name="T14" fmla="*/ 380 w 380"/>
              <a:gd name="T15" fmla="*/ 60 h 380"/>
              <a:gd name="T16" fmla="*/ 380 w 380"/>
              <a:gd name="T17" fmla="*/ 320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0" h="380">
                <a:moveTo>
                  <a:pt x="380" y="320"/>
                </a:moveTo>
                <a:cubicBezTo>
                  <a:pt x="380" y="353"/>
                  <a:pt x="353" y="380"/>
                  <a:pt x="320" y="380"/>
                </a:cubicBezTo>
                <a:cubicBezTo>
                  <a:pt x="60" y="380"/>
                  <a:pt x="60" y="380"/>
                  <a:pt x="60" y="380"/>
                </a:cubicBezTo>
                <a:cubicBezTo>
                  <a:pt x="27" y="380"/>
                  <a:pt x="0" y="353"/>
                  <a:pt x="0" y="32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320" y="0"/>
                  <a:pt x="320" y="0"/>
                  <a:pt x="320" y="0"/>
                </a:cubicBezTo>
                <a:cubicBezTo>
                  <a:pt x="353" y="0"/>
                  <a:pt x="380" y="27"/>
                  <a:pt x="380" y="60"/>
                </a:cubicBezTo>
                <a:cubicBezTo>
                  <a:pt x="380" y="320"/>
                  <a:pt x="380" y="320"/>
                  <a:pt x="380" y="320"/>
                </a:cubicBezTo>
              </a:path>
            </a:pathLst>
          </a:custGeom>
          <a:solidFill>
            <a:srgbClr val="CDC2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5" name="Picture 8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9775" y="222250"/>
            <a:ext cx="1228725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Freeform 9"/>
          <p:cNvSpPr>
            <a:spLocks/>
          </p:cNvSpPr>
          <p:nvPr userDrawn="1"/>
        </p:nvSpPr>
        <p:spPr bwMode="auto">
          <a:xfrm>
            <a:off x="3302000" y="233363"/>
            <a:ext cx="21094700" cy="1214438"/>
          </a:xfrm>
          <a:custGeom>
            <a:avLst/>
            <a:gdLst>
              <a:gd name="T0" fmla="*/ 6643 w 6643"/>
              <a:gd name="T1" fmla="*/ 380 h 380"/>
              <a:gd name="T2" fmla="*/ 60 w 6643"/>
              <a:gd name="T3" fmla="*/ 380 h 380"/>
              <a:gd name="T4" fmla="*/ 0 w 6643"/>
              <a:gd name="T5" fmla="*/ 320 h 380"/>
              <a:gd name="T6" fmla="*/ 0 w 6643"/>
              <a:gd name="T7" fmla="*/ 60 h 380"/>
              <a:gd name="T8" fmla="*/ 60 w 6643"/>
              <a:gd name="T9" fmla="*/ 0 h 380"/>
              <a:gd name="T10" fmla="*/ 6643 w 6643"/>
              <a:gd name="T11" fmla="*/ 0 h 380"/>
              <a:gd name="T12" fmla="*/ 6643 w 6643"/>
              <a:gd name="T13" fmla="*/ 380 h 3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643" h="380">
                <a:moveTo>
                  <a:pt x="6643" y="380"/>
                </a:moveTo>
                <a:cubicBezTo>
                  <a:pt x="60" y="380"/>
                  <a:pt x="60" y="380"/>
                  <a:pt x="60" y="380"/>
                </a:cubicBezTo>
                <a:cubicBezTo>
                  <a:pt x="27" y="380"/>
                  <a:pt x="0" y="353"/>
                  <a:pt x="0" y="320"/>
                </a:cubicBezTo>
                <a:cubicBezTo>
                  <a:pt x="0" y="60"/>
                  <a:pt x="0" y="60"/>
                  <a:pt x="0" y="60"/>
                </a:cubicBezTo>
                <a:cubicBezTo>
                  <a:pt x="0" y="27"/>
                  <a:pt x="27" y="0"/>
                  <a:pt x="60" y="0"/>
                </a:cubicBezTo>
                <a:cubicBezTo>
                  <a:pt x="6643" y="0"/>
                  <a:pt x="6643" y="0"/>
                  <a:pt x="6643" y="0"/>
                </a:cubicBezTo>
                <a:cubicBezTo>
                  <a:pt x="6643" y="380"/>
                  <a:pt x="6643" y="380"/>
                  <a:pt x="6643" y="380"/>
                </a:cubicBezTo>
              </a:path>
            </a:pathLst>
          </a:custGeom>
          <a:solidFill>
            <a:srgbClr val="CDC2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7" name="Picture 10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222250"/>
            <a:ext cx="21110575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1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0888" y="222250"/>
            <a:ext cx="21110575" cy="122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12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277" y="250825"/>
            <a:ext cx="57150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" name="Freeform 13"/>
          <p:cNvSpPr>
            <a:spLocks/>
          </p:cNvSpPr>
          <p:nvPr userDrawn="1"/>
        </p:nvSpPr>
        <p:spPr bwMode="auto">
          <a:xfrm>
            <a:off x="917575" y="469900"/>
            <a:ext cx="730250" cy="227013"/>
          </a:xfrm>
          <a:custGeom>
            <a:avLst/>
            <a:gdLst>
              <a:gd name="T0" fmla="*/ 135 w 230"/>
              <a:gd name="T1" fmla="*/ 64 h 71"/>
              <a:gd name="T2" fmla="*/ 120 w 230"/>
              <a:gd name="T3" fmla="*/ 71 h 71"/>
              <a:gd name="T4" fmla="*/ 2 w 230"/>
              <a:gd name="T5" fmla="*/ 62 h 71"/>
              <a:gd name="T6" fmla="*/ 11 w 230"/>
              <a:gd name="T7" fmla="*/ 54 h 71"/>
              <a:gd name="T8" fmla="*/ 105 w 230"/>
              <a:gd name="T9" fmla="*/ 2 h 71"/>
              <a:gd name="T10" fmla="*/ 115 w 230"/>
              <a:gd name="T11" fmla="*/ 0 h 71"/>
              <a:gd name="T12" fmla="*/ 227 w 230"/>
              <a:gd name="T13" fmla="*/ 9 h 71"/>
              <a:gd name="T14" fmla="*/ 228 w 230"/>
              <a:gd name="T15" fmla="*/ 12 h 71"/>
              <a:gd name="T16" fmla="*/ 135 w 230"/>
              <a:gd name="T17" fmla="*/ 64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0" h="71">
                <a:moveTo>
                  <a:pt x="135" y="64"/>
                </a:moveTo>
                <a:cubicBezTo>
                  <a:pt x="128" y="68"/>
                  <a:pt x="121" y="71"/>
                  <a:pt x="120" y="71"/>
                </a:cubicBezTo>
                <a:cubicBezTo>
                  <a:pt x="2" y="62"/>
                  <a:pt x="2" y="62"/>
                  <a:pt x="2" y="62"/>
                </a:cubicBezTo>
                <a:cubicBezTo>
                  <a:pt x="0" y="61"/>
                  <a:pt x="4" y="58"/>
                  <a:pt x="11" y="54"/>
                </a:cubicBezTo>
                <a:cubicBezTo>
                  <a:pt x="105" y="2"/>
                  <a:pt x="105" y="2"/>
                  <a:pt x="105" y="2"/>
                </a:cubicBezTo>
                <a:cubicBezTo>
                  <a:pt x="108" y="0"/>
                  <a:pt x="111" y="0"/>
                  <a:pt x="115" y="0"/>
                </a:cubicBezTo>
                <a:cubicBezTo>
                  <a:pt x="119" y="0"/>
                  <a:pt x="227" y="9"/>
                  <a:pt x="227" y="9"/>
                </a:cubicBezTo>
                <a:cubicBezTo>
                  <a:pt x="229" y="9"/>
                  <a:pt x="230" y="10"/>
                  <a:pt x="228" y="12"/>
                </a:cubicBezTo>
                <a:lnTo>
                  <a:pt x="135" y="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Freeform 14"/>
          <p:cNvSpPr>
            <a:spLocks noEditPoints="1"/>
          </p:cNvSpPr>
          <p:nvPr userDrawn="1"/>
        </p:nvSpPr>
        <p:spPr bwMode="auto">
          <a:xfrm>
            <a:off x="1050925" y="703263"/>
            <a:ext cx="184150" cy="233363"/>
          </a:xfrm>
          <a:custGeom>
            <a:avLst/>
            <a:gdLst>
              <a:gd name="T0" fmla="*/ 44 w 58"/>
              <a:gd name="T1" fmla="*/ 73 h 73"/>
              <a:gd name="T2" fmla="*/ 42 w 58"/>
              <a:gd name="T3" fmla="*/ 72 h 73"/>
              <a:gd name="T4" fmla="*/ 22 w 58"/>
              <a:gd name="T5" fmla="*/ 61 h 73"/>
              <a:gd name="T6" fmla="*/ 5 w 58"/>
              <a:gd name="T7" fmla="*/ 69 h 73"/>
              <a:gd name="T8" fmla="*/ 2 w 58"/>
              <a:gd name="T9" fmla="*/ 69 h 73"/>
              <a:gd name="T10" fmla="*/ 0 w 58"/>
              <a:gd name="T11" fmla="*/ 66 h 73"/>
              <a:gd name="T12" fmla="*/ 0 w 58"/>
              <a:gd name="T13" fmla="*/ 16 h 73"/>
              <a:gd name="T14" fmla="*/ 14 w 58"/>
              <a:gd name="T15" fmla="*/ 0 h 73"/>
              <a:gd name="T16" fmla="*/ 15 w 58"/>
              <a:gd name="T17" fmla="*/ 0 h 73"/>
              <a:gd name="T18" fmla="*/ 55 w 58"/>
              <a:gd name="T19" fmla="*/ 2 h 73"/>
              <a:gd name="T20" fmla="*/ 58 w 58"/>
              <a:gd name="T21" fmla="*/ 6 h 73"/>
              <a:gd name="T22" fmla="*/ 56 w 58"/>
              <a:gd name="T23" fmla="*/ 9 h 73"/>
              <a:gd name="T24" fmla="*/ 47 w 58"/>
              <a:gd name="T25" fmla="*/ 19 h 73"/>
              <a:gd name="T26" fmla="*/ 47 w 58"/>
              <a:gd name="T27" fmla="*/ 69 h 73"/>
              <a:gd name="T28" fmla="*/ 45 w 58"/>
              <a:gd name="T29" fmla="*/ 72 h 73"/>
              <a:gd name="T30" fmla="*/ 44 w 58"/>
              <a:gd name="T31" fmla="*/ 73 h 73"/>
              <a:gd name="T32" fmla="*/ 22 w 58"/>
              <a:gd name="T33" fmla="*/ 53 h 73"/>
              <a:gd name="T34" fmla="*/ 24 w 58"/>
              <a:gd name="T35" fmla="*/ 54 h 73"/>
              <a:gd name="T36" fmla="*/ 40 w 58"/>
              <a:gd name="T37" fmla="*/ 63 h 73"/>
              <a:gd name="T38" fmla="*/ 40 w 58"/>
              <a:gd name="T39" fmla="*/ 19 h 73"/>
              <a:gd name="T40" fmla="*/ 44 w 58"/>
              <a:gd name="T41" fmla="*/ 9 h 73"/>
              <a:gd name="T42" fmla="*/ 15 w 58"/>
              <a:gd name="T43" fmla="*/ 7 h 73"/>
              <a:gd name="T44" fmla="*/ 7 w 58"/>
              <a:gd name="T45" fmla="*/ 16 h 73"/>
              <a:gd name="T46" fmla="*/ 7 w 58"/>
              <a:gd name="T47" fmla="*/ 61 h 73"/>
              <a:gd name="T48" fmla="*/ 21 w 58"/>
              <a:gd name="T49" fmla="*/ 54 h 73"/>
              <a:gd name="T50" fmla="*/ 22 w 58"/>
              <a:gd name="T51" fmla="*/ 53 h 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8" h="73">
                <a:moveTo>
                  <a:pt x="44" y="73"/>
                </a:moveTo>
                <a:cubicBezTo>
                  <a:pt x="43" y="73"/>
                  <a:pt x="43" y="72"/>
                  <a:pt x="42" y="72"/>
                </a:cubicBezTo>
                <a:cubicBezTo>
                  <a:pt x="22" y="61"/>
                  <a:pt x="22" y="61"/>
                  <a:pt x="22" y="61"/>
                </a:cubicBezTo>
                <a:cubicBezTo>
                  <a:pt x="5" y="69"/>
                  <a:pt x="5" y="69"/>
                  <a:pt x="5" y="69"/>
                </a:cubicBezTo>
                <a:cubicBezTo>
                  <a:pt x="4" y="70"/>
                  <a:pt x="3" y="70"/>
                  <a:pt x="2" y="69"/>
                </a:cubicBezTo>
                <a:cubicBezTo>
                  <a:pt x="1" y="69"/>
                  <a:pt x="0" y="67"/>
                  <a:pt x="0" y="6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6"/>
                  <a:pt x="9" y="1"/>
                  <a:pt x="14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55" y="2"/>
                  <a:pt x="55" y="2"/>
                  <a:pt x="55" y="2"/>
                </a:cubicBezTo>
                <a:cubicBezTo>
                  <a:pt x="57" y="3"/>
                  <a:pt x="58" y="4"/>
                  <a:pt x="58" y="6"/>
                </a:cubicBezTo>
                <a:cubicBezTo>
                  <a:pt x="58" y="7"/>
                  <a:pt x="57" y="9"/>
                  <a:pt x="56" y="9"/>
                </a:cubicBezTo>
                <a:cubicBezTo>
                  <a:pt x="55" y="9"/>
                  <a:pt x="47" y="12"/>
                  <a:pt x="47" y="19"/>
                </a:cubicBezTo>
                <a:cubicBezTo>
                  <a:pt x="47" y="69"/>
                  <a:pt x="47" y="69"/>
                  <a:pt x="47" y="69"/>
                </a:cubicBezTo>
                <a:cubicBezTo>
                  <a:pt x="47" y="70"/>
                  <a:pt x="47" y="71"/>
                  <a:pt x="45" y="72"/>
                </a:cubicBezTo>
                <a:cubicBezTo>
                  <a:pt x="45" y="72"/>
                  <a:pt x="44" y="73"/>
                  <a:pt x="44" y="73"/>
                </a:cubicBezTo>
                <a:close/>
                <a:moveTo>
                  <a:pt x="22" y="53"/>
                </a:moveTo>
                <a:cubicBezTo>
                  <a:pt x="23" y="53"/>
                  <a:pt x="23" y="53"/>
                  <a:pt x="24" y="54"/>
                </a:cubicBezTo>
                <a:cubicBezTo>
                  <a:pt x="40" y="63"/>
                  <a:pt x="40" y="63"/>
                  <a:pt x="40" y="63"/>
                </a:cubicBezTo>
                <a:cubicBezTo>
                  <a:pt x="40" y="19"/>
                  <a:pt x="40" y="19"/>
                  <a:pt x="40" y="19"/>
                </a:cubicBezTo>
                <a:cubicBezTo>
                  <a:pt x="40" y="14"/>
                  <a:pt x="42" y="11"/>
                  <a:pt x="44" y="9"/>
                </a:cubicBezTo>
                <a:cubicBezTo>
                  <a:pt x="15" y="7"/>
                  <a:pt x="15" y="7"/>
                  <a:pt x="15" y="7"/>
                </a:cubicBezTo>
                <a:cubicBezTo>
                  <a:pt x="13" y="7"/>
                  <a:pt x="7" y="9"/>
                  <a:pt x="7" y="16"/>
                </a:cubicBezTo>
                <a:cubicBezTo>
                  <a:pt x="7" y="61"/>
                  <a:pt x="7" y="61"/>
                  <a:pt x="7" y="61"/>
                </a:cubicBezTo>
                <a:cubicBezTo>
                  <a:pt x="21" y="54"/>
                  <a:pt x="21" y="54"/>
                  <a:pt x="21" y="54"/>
                </a:cubicBezTo>
                <a:cubicBezTo>
                  <a:pt x="21" y="53"/>
                  <a:pt x="22" y="53"/>
                  <a:pt x="22" y="5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Freeform 15"/>
          <p:cNvSpPr>
            <a:spLocks/>
          </p:cNvSpPr>
          <p:nvPr userDrawn="1"/>
        </p:nvSpPr>
        <p:spPr bwMode="auto">
          <a:xfrm>
            <a:off x="904875" y="646113"/>
            <a:ext cx="130175" cy="155575"/>
          </a:xfrm>
          <a:custGeom>
            <a:avLst/>
            <a:gdLst>
              <a:gd name="T0" fmla="*/ 41 w 41"/>
              <a:gd name="T1" fmla="*/ 42 h 49"/>
              <a:gd name="T2" fmla="*/ 16 w 41"/>
              <a:gd name="T3" fmla="*/ 40 h 49"/>
              <a:gd name="T4" fmla="*/ 7 w 41"/>
              <a:gd name="T5" fmla="*/ 24 h 49"/>
              <a:gd name="T6" fmla="*/ 17 w 41"/>
              <a:gd name="T7" fmla="*/ 7 h 49"/>
              <a:gd name="T8" fmla="*/ 20 w 41"/>
              <a:gd name="T9" fmla="*/ 3 h 49"/>
              <a:gd name="T10" fmla="*/ 16 w 41"/>
              <a:gd name="T11" fmla="*/ 0 h 49"/>
              <a:gd name="T12" fmla="*/ 0 w 41"/>
              <a:gd name="T13" fmla="*/ 24 h 49"/>
              <a:gd name="T14" fmla="*/ 15 w 41"/>
              <a:gd name="T15" fmla="*/ 47 h 49"/>
              <a:gd name="T16" fmla="*/ 41 w 41"/>
              <a:gd name="T17" fmla="*/ 49 h 49"/>
              <a:gd name="T18" fmla="*/ 41 w 41"/>
              <a:gd name="T19" fmla="*/ 42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1" h="49">
                <a:moveTo>
                  <a:pt x="41" y="42"/>
                </a:moveTo>
                <a:cubicBezTo>
                  <a:pt x="28" y="41"/>
                  <a:pt x="18" y="40"/>
                  <a:pt x="16" y="40"/>
                </a:cubicBezTo>
                <a:cubicBezTo>
                  <a:pt x="10" y="39"/>
                  <a:pt x="7" y="31"/>
                  <a:pt x="7" y="24"/>
                </a:cubicBezTo>
                <a:cubicBezTo>
                  <a:pt x="7" y="17"/>
                  <a:pt x="10" y="8"/>
                  <a:pt x="17" y="7"/>
                </a:cubicBezTo>
                <a:cubicBezTo>
                  <a:pt x="19" y="7"/>
                  <a:pt x="20" y="5"/>
                  <a:pt x="20" y="3"/>
                </a:cubicBezTo>
                <a:cubicBezTo>
                  <a:pt x="19" y="1"/>
                  <a:pt x="17" y="0"/>
                  <a:pt x="16" y="0"/>
                </a:cubicBezTo>
                <a:cubicBezTo>
                  <a:pt x="5" y="2"/>
                  <a:pt x="0" y="14"/>
                  <a:pt x="0" y="24"/>
                </a:cubicBezTo>
                <a:cubicBezTo>
                  <a:pt x="0" y="35"/>
                  <a:pt x="5" y="45"/>
                  <a:pt x="15" y="47"/>
                </a:cubicBezTo>
                <a:cubicBezTo>
                  <a:pt x="18" y="47"/>
                  <a:pt x="28" y="48"/>
                  <a:pt x="41" y="49"/>
                </a:cubicBezTo>
                <a:lnTo>
                  <a:pt x="41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Freeform 16"/>
          <p:cNvSpPr>
            <a:spLocks/>
          </p:cNvSpPr>
          <p:nvPr userDrawn="1"/>
        </p:nvSpPr>
        <p:spPr bwMode="auto">
          <a:xfrm>
            <a:off x="1216025" y="604838"/>
            <a:ext cx="444500" cy="222250"/>
          </a:xfrm>
          <a:custGeom>
            <a:avLst/>
            <a:gdLst>
              <a:gd name="T0" fmla="*/ 139 w 140"/>
              <a:gd name="T1" fmla="*/ 2 h 70"/>
              <a:gd name="T2" fmla="*/ 135 w 140"/>
              <a:gd name="T3" fmla="*/ 1 h 70"/>
              <a:gd name="T4" fmla="*/ 41 w 140"/>
              <a:gd name="T5" fmla="*/ 61 h 70"/>
              <a:gd name="T6" fmla="*/ 29 w 140"/>
              <a:gd name="T7" fmla="*/ 63 h 70"/>
              <a:gd name="T8" fmla="*/ 0 w 140"/>
              <a:gd name="T9" fmla="*/ 60 h 70"/>
              <a:gd name="T10" fmla="*/ 0 w 140"/>
              <a:gd name="T11" fmla="*/ 67 h 70"/>
              <a:gd name="T12" fmla="*/ 28 w 140"/>
              <a:gd name="T13" fmla="*/ 70 h 70"/>
              <a:gd name="T14" fmla="*/ 30 w 140"/>
              <a:gd name="T15" fmla="*/ 70 h 70"/>
              <a:gd name="T16" fmla="*/ 44 w 140"/>
              <a:gd name="T17" fmla="*/ 67 h 70"/>
              <a:gd name="T18" fmla="*/ 138 w 140"/>
              <a:gd name="T19" fmla="*/ 7 h 70"/>
              <a:gd name="T20" fmla="*/ 139 w 140"/>
              <a:gd name="T21" fmla="*/ 2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40" h="70">
                <a:moveTo>
                  <a:pt x="139" y="2"/>
                </a:moveTo>
                <a:cubicBezTo>
                  <a:pt x="138" y="1"/>
                  <a:pt x="136" y="0"/>
                  <a:pt x="135" y="1"/>
                </a:cubicBezTo>
                <a:cubicBezTo>
                  <a:pt x="134" y="2"/>
                  <a:pt x="66" y="46"/>
                  <a:pt x="41" y="61"/>
                </a:cubicBezTo>
                <a:cubicBezTo>
                  <a:pt x="37" y="63"/>
                  <a:pt x="32" y="64"/>
                  <a:pt x="29" y="63"/>
                </a:cubicBezTo>
                <a:cubicBezTo>
                  <a:pt x="22" y="63"/>
                  <a:pt x="12" y="62"/>
                  <a:pt x="0" y="60"/>
                </a:cubicBezTo>
                <a:cubicBezTo>
                  <a:pt x="0" y="67"/>
                  <a:pt x="0" y="67"/>
                  <a:pt x="0" y="67"/>
                </a:cubicBezTo>
                <a:cubicBezTo>
                  <a:pt x="12" y="68"/>
                  <a:pt x="22" y="69"/>
                  <a:pt x="28" y="70"/>
                </a:cubicBezTo>
                <a:cubicBezTo>
                  <a:pt x="28" y="70"/>
                  <a:pt x="29" y="70"/>
                  <a:pt x="30" y="70"/>
                </a:cubicBezTo>
                <a:cubicBezTo>
                  <a:pt x="34" y="70"/>
                  <a:pt x="40" y="69"/>
                  <a:pt x="44" y="67"/>
                </a:cubicBezTo>
                <a:cubicBezTo>
                  <a:pt x="69" y="51"/>
                  <a:pt x="138" y="8"/>
                  <a:pt x="138" y="7"/>
                </a:cubicBezTo>
                <a:cubicBezTo>
                  <a:pt x="140" y="6"/>
                  <a:pt x="140" y="4"/>
                  <a:pt x="139" y="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Freeform 17"/>
          <p:cNvSpPr>
            <a:spLocks/>
          </p:cNvSpPr>
          <p:nvPr userDrawn="1"/>
        </p:nvSpPr>
        <p:spPr bwMode="auto">
          <a:xfrm>
            <a:off x="876300" y="1147763"/>
            <a:ext cx="107950" cy="133350"/>
          </a:xfrm>
          <a:custGeom>
            <a:avLst/>
            <a:gdLst>
              <a:gd name="T0" fmla="*/ 0 w 68"/>
              <a:gd name="T1" fmla="*/ 84 h 84"/>
              <a:gd name="T2" fmla="*/ 0 w 68"/>
              <a:gd name="T3" fmla="*/ 0 h 84"/>
              <a:gd name="T4" fmla="*/ 18 w 68"/>
              <a:gd name="T5" fmla="*/ 0 h 84"/>
              <a:gd name="T6" fmla="*/ 52 w 68"/>
              <a:gd name="T7" fmla="*/ 62 h 84"/>
              <a:gd name="T8" fmla="*/ 52 w 68"/>
              <a:gd name="T9" fmla="*/ 0 h 84"/>
              <a:gd name="T10" fmla="*/ 68 w 68"/>
              <a:gd name="T11" fmla="*/ 0 h 84"/>
              <a:gd name="T12" fmla="*/ 68 w 68"/>
              <a:gd name="T13" fmla="*/ 84 h 84"/>
              <a:gd name="T14" fmla="*/ 50 w 68"/>
              <a:gd name="T15" fmla="*/ 84 h 84"/>
              <a:gd name="T16" fmla="*/ 16 w 68"/>
              <a:gd name="T17" fmla="*/ 24 h 84"/>
              <a:gd name="T18" fmla="*/ 16 w 68"/>
              <a:gd name="T19" fmla="*/ 84 h 84"/>
              <a:gd name="T20" fmla="*/ 0 w 68"/>
              <a:gd name="T21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8" h="84">
                <a:moveTo>
                  <a:pt x="0" y="84"/>
                </a:moveTo>
                <a:lnTo>
                  <a:pt x="0" y="0"/>
                </a:lnTo>
                <a:lnTo>
                  <a:pt x="18" y="0"/>
                </a:lnTo>
                <a:lnTo>
                  <a:pt x="52" y="62"/>
                </a:lnTo>
                <a:lnTo>
                  <a:pt x="52" y="0"/>
                </a:lnTo>
                <a:lnTo>
                  <a:pt x="68" y="0"/>
                </a:lnTo>
                <a:lnTo>
                  <a:pt x="68" y="84"/>
                </a:lnTo>
                <a:lnTo>
                  <a:pt x="50" y="84"/>
                </a:lnTo>
                <a:lnTo>
                  <a:pt x="16" y="24"/>
                </a:lnTo>
                <a:lnTo>
                  <a:pt x="16" y="84"/>
                </a:lnTo>
                <a:lnTo>
                  <a:pt x="0" y="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Freeform 18"/>
          <p:cNvSpPr>
            <a:spLocks/>
          </p:cNvSpPr>
          <p:nvPr userDrawn="1"/>
        </p:nvSpPr>
        <p:spPr bwMode="auto">
          <a:xfrm>
            <a:off x="1003300" y="1147763"/>
            <a:ext cx="139700" cy="136525"/>
          </a:xfrm>
          <a:custGeom>
            <a:avLst/>
            <a:gdLst>
              <a:gd name="T0" fmla="*/ 42 w 44"/>
              <a:gd name="T1" fmla="*/ 13 h 43"/>
              <a:gd name="T2" fmla="*/ 33 w 44"/>
              <a:gd name="T3" fmla="*/ 13 h 43"/>
              <a:gd name="T4" fmla="*/ 30 w 44"/>
              <a:gd name="T5" fmla="*/ 10 h 43"/>
              <a:gd name="T6" fmla="*/ 26 w 44"/>
              <a:gd name="T7" fmla="*/ 8 h 43"/>
              <a:gd name="T8" fmla="*/ 22 w 44"/>
              <a:gd name="T9" fmla="*/ 7 h 43"/>
              <a:gd name="T10" fmla="*/ 12 w 44"/>
              <a:gd name="T11" fmla="*/ 11 h 43"/>
              <a:gd name="T12" fmla="*/ 10 w 44"/>
              <a:gd name="T13" fmla="*/ 14 h 43"/>
              <a:gd name="T14" fmla="*/ 8 w 44"/>
              <a:gd name="T15" fmla="*/ 17 h 43"/>
              <a:gd name="T16" fmla="*/ 7 w 44"/>
              <a:gd name="T17" fmla="*/ 21 h 43"/>
              <a:gd name="T18" fmla="*/ 8 w 44"/>
              <a:gd name="T19" fmla="*/ 26 h 43"/>
              <a:gd name="T20" fmla="*/ 11 w 44"/>
              <a:gd name="T21" fmla="*/ 31 h 43"/>
              <a:gd name="T22" fmla="*/ 16 w 44"/>
              <a:gd name="T23" fmla="*/ 34 h 43"/>
              <a:gd name="T24" fmla="*/ 22 w 44"/>
              <a:gd name="T25" fmla="*/ 35 h 43"/>
              <a:gd name="T26" fmla="*/ 29 w 44"/>
              <a:gd name="T27" fmla="*/ 33 h 43"/>
              <a:gd name="T28" fmla="*/ 34 w 44"/>
              <a:gd name="T29" fmla="*/ 28 h 43"/>
              <a:gd name="T30" fmla="*/ 17 w 44"/>
              <a:gd name="T31" fmla="*/ 28 h 43"/>
              <a:gd name="T32" fmla="*/ 17 w 44"/>
              <a:gd name="T33" fmla="*/ 21 h 43"/>
              <a:gd name="T34" fmla="*/ 44 w 44"/>
              <a:gd name="T35" fmla="*/ 21 h 43"/>
              <a:gd name="T36" fmla="*/ 44 w 44"/>
              <a:gd name="T37" fmla="*/ 22 h 43"/>
              <a:gd name="T38" fmla="*/ 41 w 44"/>
              <a:gd name="T39" fmla="*/ 32 h 43"/>
              <a:gd name="T40" fmla="*/ 33 w 44"/>
              <a:gd name="T41" fmla="*/ 40 h 43"/>
              <a:gd name="T42" fmla="*/ 22 w 44"/>
              <a:gd name="T43" fmla="*/ 43 h 43"/>
              <a:gd name="T44" fmla="*/ 13 w 44"/>
              <a:gd name="T45" fmla="*/ 41 h 43"/>
              <a:gd name="T46" fmla="*/ 6 w 44"/>
              <a:gd name="T47" fmla="*/ 37 h 43"/>
              <a:gd name="T48" fmla="*/ 1 w 44"/>
              <a:gd name="T49" fmla="*/ 30 h 43"/>
              <a:gd name="T50" fmla="*/ 0 w 44"/>
              <a:gd name="T51" fmla="*/ 21 h 43"/>
              <a:gd name="T52" fmla="*/ 1 w 44"/>
              <a:gd name="T53" fmla="*/ 13 h 43"/>
              <a:gd name="T54" fmla="*/ 6 w 44"/>
              <a:gd name="T55" fmla="*/ 6 h 43"/>
              <a:gd name="T56" fmla="*/ 13 w 44"/>
              <a:gd name="T57" fmla="*/ 1 h 43"/>
              <a:gd name="T58" fmla="*/ 22 w 44"/>
              <a:gd name="T59" fmla="*/ 0 h 43"/>
              <a:gd name="T60" fmla="*/ 30 w 44"/>
              <a:gd name="T61" fmla="*/ 1 h 43"/>
              <a:gd name="T62" fmla="*/ 37 w 44"/>
              <a:gd name="T63" fmla="*/ 6 h 43"/>
              <a:gd name="T64" fmla="*/ 42 w 44"/>
              <a:gd name="T65" fmla="*/ 13 h 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44" h="43">
                <a:moveTo>
                  <a:pt x="42" y="13"/>
                </a:moveTo>
                <a:cubicBezTo>
                  <a:pt x="33" y="13"/>
                  <a:pt x="33" y="13"/>
                  <a:pt x="33" y="13"/>
                </a:cubicBezTo>
                <a:cubicBezTo>
                  <a:pt x="32" y="11"/>
                  <a:pt x="31" y="10"/>
                  <a:pt x="30" y="10"/>
                </a:cubicBezTo>
                <a:cubicBezTo>
                  <a:pt x="28" y="9"/>
                  <a:pt x="27" y="8"/>
                  <a:pt x="26" y="8"/>
                </a:cubicBezTo>
                <a:cubicBezTo>
                  <a:pt x="24" y="7"/>
                  <a:pt x="23" y="7"/>
                  <a:pt x="22" y="7"/>
                </a:cubicBezTo>
                <a:cubicBezTo>
                  <a:pt x="18" y="7"/>
                  <a:pt x="15" y="8"/>
                  <a:pt x="12" y="11"/>
                </a:cubicBezTo>
                <a:cubicBezTo>
                  <a:pt x="11" y="11"/>
                  <a:pt x="10" y="12"/>
                  <a:pt x="10" y="14"/>
                </a:cubicBezTo>
                <a:cubicBezTo>
                  <a:pt x="9" y="15"/>
                  <a:pt x="8" y="16"/>
                  <a:pt x="8" y="17"/>
                </a:cubicBezTo>
                <a:cubicBezTo>
                  <a:pt x="8" y="19"/>
                  <a:pt x="7" y="20"/>
                  <a:pt x="7" y="21"/>
                </a:cubicBezTo>
                <a:cubicBezTo>
                  <a:pt x="7" y="23"/>
                  <a:pt x="8" y="25"/>
                  <a:pt x="8" y="26"/>
                </a:cubicBezTo>
                <a:cubicBezTo>
                  <a:pt x="9" y="28"/>
                  <a:pt x="10" y="29"/>
                  <a:pt x="11" y="31"/>
                </a:cubicBezTo>
                <a:cubicBezTo>
                  <a:pt x="13" y="32"/>
                  <a:pt x="14" y="33"/>
                  <a:pt x="16" y="34"/>
                </a:cubicBezTo>
                <a:cubicBezTo>
                  <a:pt x="18" y="35"/>
                  <a:pt x="20" y="35"/>
                  <a:pt x="22" y="35"/>
                </a:cubicBezTo>
                <a:cubicBezTo>
                  <a:pt x="24" y="35"/>
                  <a:pt x="27" y="35"/>
                  <a:pt x="29" y="33"/>
                </a:cubicBezTo>
                <a:cubicBezTo>
                  <a:pt x="31" y="32"/>
                  <a:pt x="33" y="30"/>
                  <a:pt x="34" y="28"/>
                </a:cubicBezTo>
                <a:cubicBezTo>
                  <a:pt x="17" y="28"/>
                  <a:pt x="17" y="28"/>
                  <a:pt x="17" y="28"/>
                </a:cubicBezTo>
                <a:cubicBezTo>
                  <a:pt x="17" y="21"/>
                  <a:pt x="17" y="21"/>
                  <a:pt x="17" y="21"/>
                </a:cubicBezTo>
                <a:cubicBezTo>
                  <a:pt x="44" y="21"/>
                  <a:pt x="44" y="21"/>
                  <a:pt x="44" y="21"/>
                </a:cubicBezTo>
                <a:cubicBezTo>
                  <a:pt x="44" y="22"/>
                  <a:pt x="44" y="22"/>
                  <a:pt x="44" y="22"/>
                </a:cubicBezTo>
                <a:cubicBezTo>
                  <a:pt x="44" y="26"/>
                  <a:pt x="43" y="29"/>
                  <a:pt x="41" y="32"/>
                </a:cubicBezTo>
                <a:cubicBezTo>
                  <a:pt x="39" y="36"/>
                  <a:pt x="36" y="38"/>
                  <a:pt x="33" y="40"/>
                </a:cubicBezTo>
                <a:cubicBezTo>
                  <a:pt x="29" y="42"/>
                  <a:pt x="26" y="43"/>
                  <a:pt x="22" y="43"/>
                </a:cubicBezTo>
                <a:cubicBezTo>
                  <a:pt x="19" y="43"/>
                  <a:pt x="16" y="42"/>
                  <a:pt x="13" y="41"/>
                </a:cubicBezTo>
                <a:cubicBezTo>
                  <a:pt x="11" y="40"/>
                  <a:pt x="8" y="39"/>
                  <a:pt x="6" y="37"/>
                </a:cubicBezTo>
                <a:cubicBezTo>
                  <a:pt x="4" y="35"/>
                  <a:pt x="3" y="32"/>
                  <a:pt x="1" y="30"/>
                </a:cubicBezTo>
                <a:cubicBezTo>
                  <a:pt x="0" y="27"/>
                  <a:pt x="0" y="24"/>
                  <a:pt x="0" y="21"/>
                </a:cubicBezTo>
                <a:cubicBezTo>
                  <a:pt x="0" y="18"/>
                  <a:pt x="0" y="16"/>
                  <a:pt x="1" y="13"/>
                </a:cubicBezTo>
                <a:cubicBezTo>
                  <a:pt x="3" y="10"/>
                  <a:pt x="4" y="8"/>
                  <a:pt x="6" y="6"/>
                </a:cubicBezTo>
                <a:cubicBezTo>
                  <a:pt x="8" y="4"/>
                  <a:pt x="11" y="2"/>
                  <a:pt x="13" y="1"/>
                </a:cubicBezTo>
                <a:cubicBezTo>
                  <a:pt x="16" y="0"/>
                  <a:pt x="19" y="0"/>
                  <a:pt x="22" y="0"/>
                </a:cubicBezTo>
                <a:cubicBezTo>
                  <a:pt x="25" y="0"/>
                  <a:pt x="27" y="0"/>
                  <a:pt x="30" y="1"/>
                </a:cubicBezTo>
                <a:cubicBezTo>
                  <a:pt x="33" y="2"/>
                  <a:pt x="35" y="4"/>
                  <a:pt x="37" y="6"/>
                </a:cubicBezTo>
                <a:cubicBezTo>
                  <a:pt x="39" y="8"/>
                  <a:pt x="41" y="10"/>
                  <a:pt x="42" y="1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Freeform 19"/>
          <p:cNvSpPr>
            <a:spLocks noEditPoints="1"/>
          </p:cNvSpPr>
          <p:nvPr userDrawn="1"/>
        </p:nvSpPr>
        <p:spPr bwMode="auto">
          <a:xfrm>
            <a:off x="1155700" y="1122363"/>
            <a:ext cx="111125" cy="161925"/>
          </a:xfrm>
          <a:custGeom>
            <a:avLst/>
            <a:gdLst>
              <a:gd name="T0" fmla="*/ 0 w 35"/>
              <a:gd name="T1" fmla="*/ 8 h 51"/>
              <a:gd name="T2" fmla="*/ 8 w 35"/>
              <a:gd name="T3" fmla="*/ 8 h 51"/>
              <a:gd name="T4" fmla="*/ 8 w 35"/>
              <a:gd name="T5" fmla="*/ 34 h 51"/>
              <a:gd name="T6" fmla="*/ 8 w 35"/>
              <a:gd name="T7" fmla="*/ 37 h 51"/>
              <a:gd name="T8" fmla="*/ 9 w 35"/>
              <a:gd name="T9" fmla="*/ 40 h 51"/>
              <a:gd name="T10" fmla="*/ 11 w 35"/>
              <a:gd name="T11" fmla="*/ 42 h 51"/>
              <a:gd name="T12" fmla="*/ 14 w 35"/>
              <a:gd name="T13" fmla="*/ 43 h 51"/>
              <a:gd name="T14" fmla="*/ 17 w 35"/>
              <a:gd name="T15" fmla="*/ 43 h 51"/>
              <a:gd name="T16" fmla="*/ 20 w 35"/>
              <a:gd name="T17" fmla="*/ 40 h 51"/>
              <a:gd name="T18" fmla="*/ 20 w 35"/>
              <a:gd name="T19" fmla="*/ 38 h 51"/>
              <a:gd name="T20" fmla="*/ 21 w 35"/>
              <a:gd name="T21" fmla="*/ 34 h 51"/>
              <a:gd name="T22" fmla="*/ 21 w 35"/>
              <a:gd name="T23" fmla="*/ 8 h 51"/>
              <a:gd name="T24" fmla="*/ 28 w 35"/>
              <a:gd name="T25" fmla="*/ 8 h 51"/>
              <a:gd name="T26" fmla="*/ 28 w 35"/>
              <a:gd name="T27" fmla="*/ 16 h 51"/>
              <a:gd name="T28" fmla="*/ 31 w 35"/>
              <a:gd name="T29" fmla="*/ 14 h 51"/>
              <a:gd name="T30" fmla="*/ 31 w 35"/>
              <a:gd name="T31" fmla="*/ 8 h 51"/>
              <a:gd name="T32" fmla="*/ 35 w 35"/>
              <a:gd name="T33" fmla="*/ 8 h 51"/>
              <a:gd name="T34" fmla="*/ 33 w 35"/>
              <a:gd name="T35" fmla="*/ 16 h 51"/>
              <a:gd name="T36" fmla="*/ 28 w 35"/>
              <a:gd name="T37" fmla="*/ 19 h 51"/>
              <a:gd name="T38" fmla="*/ 28 w 35"/>
              <a:gd name="T39" fmla="*/ 34 h 51"/>
              <a:gd name="T40" fmla="*/ 28 w 35"/>
              <a:gd name="T41" fmla="*/ 41 h 51"/>
              <a:gd name="T42" fmla="*/ 25 w 35"/>
              <a:gd name="T43" fmla="*/ 45 h 51"/>
              <a:gd name="T44" fmla="*/ 20 w 35"/>
              <a:gd name="T45" fmla="*/ 49 h 51"/>
              <a:gd name="T46" fmla="*/ 14 w 35"/>
              <a:gd name="T47" fmla="*/ 51 h 51"/>
              <a:gd name="T48" fmla="*/ 9 w 35"/>
              <a:gd name="T49" fmla="*/ 49 h 51"/>
              <a:gd name="T50" fmla="*/ 4 w 35"/>
              <a:gd name="T51" fmla="*/ 46 h 51"/>
              <a:gd name="T52" fmla="*/ 2 w 35"/>
              <a:gd name="T53" fmla="*/ 42 h 51"/>
              <a:gd name="T54" fmla="*/ 1 w 35"/>
              <a:gd name="T55" fmla="*/ 39 h 51"/>
              <a:gd name="T56" fmla="*/ 0 w 35"/>
              <a:gd name="T57" fmla="*/ 34 h 51"/>
              <a:gd name="T58" fmla="*/ 0 w 35"/>
              <a:gd name="T59" fmla="*/ 8 h 51"/>
              <a:gd name="T60" fmla="*/ 10 w 35"/>
              <a:gd name="T61" fmla="*/ 5 h 51"/>
              <a:gd name="T62" fmla="*/ 8 w 35"/>
              <a:gd name="T63" fmla="*/ 1 h 51"/>
              <a:gd name="T64" fmla="*/ 12 w 35"/>
              <a:gd name="T65" fmla="*/ 0 h 51"/>
              <a:gd name="T66" fmla="*/ 14 w 35"/>
              <a:gd name="T67" fmla="*/ 0 h 51"/>
              <a:gd name="T68" fmla="*/ 16 w 35"/>
              <a:gd name="T69" fmla="*/ 1 h 51"/>
              <a:gd name="T70" fmla="*/ 19 w 35"/>
              <a:gd name="T71" fmla="*/ 0 h 51"/>
              <a:gd name="T72" fmla="*/ 21 w 35"/>
              <a:gd name="T73" fmla="*/ 3 h 51"/>
              <a:gd name="T74" fmla="*/ 20 w 35"/>
              <a:gd name="T75" fmla="*/ 4 h 51"/>
              <a:gd name="T76" fmla="*/ 19 w 35"/>
              <a:gd name="T77" fmla="*/ 5 h 51"/>
              <a:gd name="T78" fmla="*/ 17 w 35"/>
              <a:gd name="T79" fmla="*/ 5 h 51"/>
              <a:gd name="T80" fmla="*/ 16 w 35"/>
              <a:gd name="T81" fmla="*/ 5 h 51"/>
              <a:gd name="T82" fmla="*/ 14 w 35"/>
              <a:gd name="T83" fmla="*/ 4 h 51"/>
              <a:gd name="T84" fmla="*/ 12 w 35"/>
              <a:gd name="T85" fmla="*/ 4 h 51"/>
              <a:gd name="T86" fmla="*/ 10 w 35"/>
              <a:gd name="T87" fmla="*/ 5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5" h="51">
                <a:moveTo>
                  <a:pt x="0" y="8"/>
                </a:moveTo>
                <a:cubicBezTo>
                  <a:pt x="8" y="8"/>
                  <a:pt x="8" y="8"/>
                  <a:pt x="8" y="8"/>
                </a:cubicBezTo>
                <a:cubicBezTo>
                  <a:pt x="8" y="34"/>
                  <a:pt x="8" y="34"/>
                  <a:pt x="8" y="34"/>
                </a:cubicBezTo>
                <a:cubicBezTo>
                  <a:pt x="8" y="35"/>
                  <a:pt x="8" y="37"/>
                  <a:pt x="8" y="37"/>
                </a:cubicBezTo>
                <a:cubicBezTo>
                  <a:pt x="8" y="38"/>
                  <a:pt x="8" y="39"/>
                  <a:pt x="9" y="40"/>
                </a:cubicBezTo>
                <a:cubicBezTo>
                  <a:pt x="9" y="41"/>
                  <a:pt x="10" y="42"/>
                  <a:pt x="11" y="42"/>
                </a:cubicBezTo>
                <a:cubicBezTo>
                  <a:pt x="12" y="43"/>
                  <a:pt x="13" y="43"/>
                  <a:pt x="14" y="43"/>
                </a:cubicBezTo>
                <a:cubicBezTo>
                  <a:pt x="15" y="43"/>
                  <a:pt x="16" y="43"/>
                  <a:pt x="17" y="43"/>
                </a:cubicBezTo>
                <a:cubicBezTo>
                  <a:pt x="18" y="42"/>
                  <a:pt x="19" y="41"/>
                  <a:pt x="20" y="40"/>
                </a:cubicBezTo>
                <a:cubicBezTo>
                  <a:pt x="20" y="40"/>
                  <a:pt x="20" y="39"/>
                  <a:pt x="20" y="38"/>
                </a:cubicBezTo>
                <a:cubicBezTo>
                  <a:pt x="21" y="37"/>
                  <a:pt x="21" y="36"/>
                  <a:pt x="21" y="34"/>
                </a:cubicBezTo>
                <a:cubicBezTo>
                  <a:pt x="21" y="8"/>
                  <a:pt x="21" y="8"/>
                  <a:pt x="21" y="8"/>
                </a:cubicBezTo>
                <a:cubicBezTo>
                  <a:pt x="28" y="8"/>
                  <a:pt x="28" y="8"/>
                  <a:pt x="28" y="8"/>
                </a:cubicBezTo>
                <a:cubicBezTo>
                  <a:pt x="28" y="16"/>
                  <a:pt x="28" y="16"/>
                  <a:pt x="28" y="16"/>
                </a:cubicBezTo>
                <a:cubicBezTo>
                  <a:pt x="29" y="16"/>
                  <a:pt x="30" y="15"/>
                  <a:pt x="31" y="14"/>
                </a:cubicBezTo>
                <a:cubicBezTo>
                  <a:pt x="31" y="13"/>
                  <a:pt x="31" y="11"/>
                  <a:pt x="31" y="8"/>
                </a:cubicBezTo>
                <a:cubicBezTo>
                  <a:pt x="35" y="8"/>
                  <a:pt x="35" y="8"/>
                  <a:pt x="35" y="8"/>
                </a:cubicBezTo>
                <a:cubicBezTo>
                  <a:pt x="35" y="12"/>
                  <a:pt x="35" y="14"/>
                  <a:pt x="33" y="16"/>
                </a:cubicBezTo>
                <a:cubicBezTo>
                  <a:pt x="32" y="18"/>
                  <a:pt x="30" y="19"/>
                  <a:pt x="28" y="19"/>
                </a:cubicBezTo>
                <a:cubicBezTo>
                  <a:pt x="28" y="34"/>
                  <a:pt x="28" y="34"/>
                  <a:pt x="28" y="34"/>
                </a:cubicBezTo>
                <a:cubicBezTo>
                  <a:pt x="28" y="37"/>
                  <a:pt x="28" y="39"/>
                  <a:pt x="28" y="41"/>
                </a:cubicBezTo>
                <a:cubicBezTo>
                  <a:pt x="27" y="42"/>
                  <a:pt x="27" y="44"/>
                  <a:pt x="25" y="45"/>
                </a:cubicBezTo>
                <a:cubicBezTo>
                  <a:pt x="24" y="47"/>
                  <a:pt x="22" y="48"/>
                  <a:pt x="20" y="49"/>
                </a:cubicBezTo>
                <a:cubicBezTo>
                  <a:pt x="18" y="50"/>
                  <a:pt x="16" y="51"/>
                  <a:pt x="14" y="51"/>
                </a:cubicBezTo>
                <a:cubicBezTo>
                  <a:pt x="12" y="51"/>
                  <a:pt x="11" y="50"/>
                  <a:pt x="9" y="49"/>
                </a:cubicBezTo>
                <a:cubicBezTo>
                  <a:pt x="7" y="48"/>
                  <a:pt x="5" y="47"/>
                  <a:pt x="4" y="46"/>
                </a:cubicBezTo>
                <a:cubicBezTo>
                  <a:pt x="3" y="45"/>
                  <a:pt x="2" y="44"/>
                  <a:pt x="2" y="42"/>
                </a:cubicBezTo>
                <a:cubicBezTo>
                  <a:pt x="1" y="41"/>
                  <a:pt x="1" y="40"/>
                  <a:pt x="1" y="39"/>
                </a:cubicBezTo>
                <a:cubicBezTo>
                  <a:pt x="0" y="37"/>
                  <a:pt x="0" y="36"/>
                  <a:pt x="0" y="34"/>
                </a:cubicBezTo>
                <a:lnTo>
                  <a:pt x="0" y="8"/>
                </a:lnTo>
                <a:close/>
                <a:moveTo>
                  <a:pt x="10" y="5"/>
                </a:moveTo>
                <a:cubicBezTo>
                  <a:pt x="8" y="1"/>
                  <a:pt x="8" y="1"/>
                  <a:pt x="8" y="1"/>
                </a:cubicBezTo>
                <a:cubicBezTo>
                  <a:pt x="9" y="0"/>
                  <a:pt x="10" y="0"/>
                  <a:pt x="12" y="0"/>
                </a:cubicBezTo>
                <a:cubicBezTo>
                  <a:pt x="12" y="0"/>
                  <a:pt x="13" y="0"/>
                  <a:pt x="14" y="0"/>
                </a:cubicBezTo>
                <a:cubicBezTo>
                  <a:pt x="15" y="1"/>
                  <a:pt x="16" y="1"/>
                  <a:pt x="16" y="1"/>
                </a:cubicBezTo>
                <a:cubicBezTo>
                  <a:pt x="17" y="1"/>
                  <a:pt x="18" y="0"/>
                  <a:pt x="19" y="0"/>
                </a:cubicBezTo>
                <a:cubicBezTo>
                  <a:pt x="21" y="3"/>
                  <a:pt x="21" y="3"/>
                  <a:pt x="21" y="3"/>
                </a:cubicBezTo>
                <a:cubicBezTo>
                  <a:pt x="21" y="4"/>
                  <a:pt x="20" y="4"/>
                  <a:pt x="20" y="4"/>
                </a:cubicBezTo>
                <a:cubicBezTo>
                  <a:pt x="20" y="4"/>
                  <a:pt x="19" y="5"/>
                  <a:pt x="19" y="5"/>
                </a:cubicBezTo>
                <a:cubicBezTo>
                  <a:pt x="18" y="5"/>
                  <a:pt x="18" y="5"/>
                  <a:pt x="17" y="5"/>
                </a:cubicBezTo>
                <a:cubicBezTo>
                  <a:pt x="17" y="5"/>
                  <a:pt x="16" y="5"/>
                  <a:pt x="16" y="5"/>
                </a:cubicBezTo>
                <a:cubicBezTo>
                  <a:pt x="15" y="5"/>
                  <a:pt x="14" y="4"/>
                  <a:pt x="14" y="4"/>
                </a:cubicBezTo>
                <a:cubicBezTo>
                  <a:pt x="13" y="4"/>
                  <a:pt x="13" y="4"/>
                  <a:pt x="12" y="4"/>
                </a:cubicBezTo>
                <a:cubicBezTo>
                  <a:pt x="11" y="4"/>
                  <a:pt x="10" y="4"/>
                  <a:pt x="10" y="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Freeform 20"/>
          <p:cNvSpPr>
            <a:spLocks/>
          </p:cNvSpPr>
          <p:nvPr userDrawn="1"/>
        </p:nvSpPr>
        <p:spPr bwMode="auto">
          <a:xfrm>
            <a:off x="1314450" y="1147763"/>
            <a:ext cx="120650" cy="133350"/>
          </a:xfrm>
          <a:custGeom>
            <a:avLst/>
            <a:gdLst>
              <a:gd name="T0" fmla="*/ 32 w 76"/>
              <a:gd name="T1" fmla="*/ 84 h 84"/>
              <a:gd name="T2" fmla="*/ 0 w 76"/>
              <a:gd name="T3" fmla="*/ 0 h 84"/>
              <a:gd name="T4" fmla="*/ 16 w 76"/>
              <a:gd name="T5" fmla="*/ 0 h 84"/>
              <a:gd name="T6" fmla="*/ 38 w 76"/>
              <a:gd name="T7" fmla="*/ 64 h 84"/>
              <a:gd name="T8" fmla="*/ 60 w 76"/>
              <a:gd name="T9" fmla="*/ 0 h 84"/>
              <a:gd name="T10" fmla="*/ 76 w 76"/>
              <a:gd name="T11" fmla="*/ 0 h 84"/>
              <a:gd name="T12" fmla="*/ 44 w 76"/>
              <a:gd name="T13" fmla="*/ 84 h 84"/>
              <a:gd name="T14" fmla="*/ 32 w 76"/>
              <a:gd name="T15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6" h="84">
                <a:moveTo>
                  <a:pt x="32" y="84"/>
                </a:moveTo>
                <a:lnTo>
                  <a:pt x="0" y="0"/>
                </a:lnTo>
                <a:lnTo>
                  <a:pt x="16" y="0"/>
                </a:lnTo>
                <a:lnTo>
                  <a:pt x="38" y="64"/>
                </a:lnTo>
                <a:lnTo>
                  <a:pt x="60" y="0"/>
                </a:lnTo>
                <a:lnTo>
                  <a:pt x="76" y="0"/>
                </a:lnTo>
                <a:lnTo>
                  <a:pt x="44" y="84"/>
                </a:lnTo>
                <a:lnTo>
                  <a:pt x="32" y="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21"/>
          <p:cNvSpPr>
            <a:spLocks noEditPoints="1"/>
          </p:cNvSpPr>
          <p:nvPr userDrawn="1"/>
        </p:nvSpPr>
        <p:spPr bwMode="auto">
          <a:xfrm>
            <a:off x="1438275" y="1125538"/>
            <a:ext cx="127000" cy="155575"/>
          </a:xfrm>
          <a:custGeom>
            <a:avLst/>
            <a:gdLst>
              <a:gd name="T0" fmla="*/ 0 w 40"/>
              <a:gd name="T1" fmla="*/ 49 h 49"/>
              <a:gd name="T2" fmla="*/ 17 w 40"/>
              <a:gd name="T3" fmla="*/ 7 h 49"/>
              <a:gd name="T4" fmla="*/ 23 w 40"/>
              <a:gd name="T5" fmla="*/ 7 h 49"/>
              <a:gd name="T6" fmla="*/ 40 w 40"/>
              <a:gd name="T7" fmla="*/ 49 h 49"/>
              <a:gd name="T8" fmla="*/ 32 w 40"/>
              <a:gd name="T9" fmla="*/ 49 h 49"/>
              <a:gd name="T10" fmla="*/ 27 w 40"/>
              <a:gd name="T11" fmla="*/ 38 h 49"/>
              <a:gd name="T12" fmla="*/ 13 w 40"/>
              <a:gd name="T13" fmla="*/ 38 h 49"/>
              <a:gd name="T14" fmla="*/ 8 w 40"/>
              <a:gd name="T15" fmla="*/ 49 h 49"/>
              <a:gd name="T16" fmla="*/ 0 w 40"/>
              <a:gd name="T17" fmla="*/ 49 h 49"/>
              <a:gd name="T18" fmla="*/ 13 w 40"/>
              <a:gd name="T19" fmla="*/ 0 h 49"/>
              <a:gd name="T20" fmla="*/ 17 w 40"/>
              <a:gd name="T21" fmla="*/ 0 h 49"/>
              <a:gd name="T22" fmla="*/ 18 w 40"/>
              <a:gd name="T23" fmla="*/ 1 h 49"/>
              <a:gd name="T24" fmla="*/ 20 w 40"/>
              <a:gd name="T25" fmla="*/ 1 h 49"/>
              <a:gd name="T26" fmla="*/ 22 w 40"/>
              <a:gd name="T27" fmla="*/ 1 h 49"/>
              <a:gd name="T28" fmla="*/ 23 w 40"/>
              <a:gd name="T29" fmla="*/ 0 h 49"/>
              <a:gd name="T30" fmla="*/ 27 w 40"/>
              <a:gd name="T31" fmla="*/ 0 h 49"/>
              <a:gd name="T32" fmla="*/ 25 w 40"/>
              <a:gd name="T33" fmla="*/ 4 h 49"/>
              <a:gd name="T34" fmla="*/ 20 w 40"/>
              <a:gd name="T35" fmla="*/ 5 h 49"/>
              <a:gd name="T36" fmla="*/ 15 w 40"/>
              <a:gd name="T37" fmla="*/ 4 h 49"/>
              <a:gd name="T38" fmla="*/ 13 w 40"/>
              <a:gd name="T39" fmla="*/ 0 h 49"/>
              <a:gd name="T40" fmla="*/ 16 w 40"/>
              <a:gd name="T41" fmla="*/ 31 h 49"/>
              <a:gd name="T42" fmla="*/ 24 w 40"/>
              <a:gd name="T43" fmla="*/ 31 h 49"/>
              <a:gd name="T44" fmla="*/ 20 w 40"/>
              <a:gd name="T45" fmla="*/ 18 h 49"/>
              <a:gd name="T46" fmla="*/ 16 w 40"/>
              <a:gd name="T47" fmla="*/ 31 h 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40" h="49">
                <a:moveTo>
                  <a:pt x="0" y="49"/>
                </a:moveTo>
                <a:cubicBezTo>
                  <a:pt x="17" y="7"/>
                  <a:pt x="17" y="7"/>
                  <a:pt x="17" y="7"/>
                </a:cubicBezTo>
                <a:cubicBezTo>
                  <a:pt x="23" y="7"/>
                  <a:pt x="23" y="7"/>
                  <a:pt x="23" y="7"/>
                </a:cubicBezTo>
                <a:cubicBezTo>
                  <a:pt x="40" y="49"/>
                  <a:pt x="40" y="49"/>
                  <a:pt x="40" y="49"/>
                </a:cubicBezTo>
                <a:cubicBezTo>
                  <a:pt x="32" y="49"/>
                  <a:pt x="32" y="49"/>
                  <a:pt x="32" y="49"/>
                </a:cubicBezTo>
                <a:cubicBezTo>
                  <a:pt x="27" y="38"/>
                  <a:pt x="27" y="38"/>
                  <a:pt x="27" y="38"/>
                </a:cubicBezTo>
                <a:cubicBezTo>
                  <a:pt x="13" y="38"/>
                  <a:pt x="13" y="38"/>
                  <a:pt x="13" y="38"/>
                </a:cubicBezTo>
                <a:cubicBezTo>
                  <a:pt x="8" y="49"/>
                  <a:pt x="8" y="49"/>
                  <a:pt x="8" y="49"/>
                </a:cubicBezTo>
                <a:lnTo>
                  <a:pt x="0" y="49"/>
                </a:lnTo>
                <a:close/>
                <a:moveTo>
                  <a:pt x="13" y="0"/>
                </a:moveTo>
                <a:cubicBezTo>
                  <a:pt x="17" y="0"/>
                  <a:pt x="17" y="0"/>
                  <a:pt x="17" y="0"/>
                </a:cubicBezTo>
                <a:cubicBezTo>
                  <a:pt x="18" y="0"/>
                  <a:pt x="18" y="0"/>
                  <a:pt x="18" y="1"/>
                </a:cubicBezTo>
                <a:cubicBezTo>
                  <a:pt x="19" y="1"/>
                  <a:pt x="20" y="1"/>
                  <a:pt x="20" y="1"/>
                </a:cubicBezTo>
                <a:cubicBezTo>
                  <a:pt x="21" y="1"/>
                  <a:pt x="21" y="1"/>
                  <a:pt x="22" y="1"/>
                </a:cubicBezTo>
                <a:cubicBezTo>
                  <a:pt x="22" y="0"/>
                  <a:pt x="23" y="0"/>
                  <a:pt x="23" y="0"/>
                </a:cubicBezTo>
                <a:cubicBezTo>
                  <a:pt x="27" y="0"/>
                  <a:pt x="27" y="0"/>
                  <a:pt x="27" y="0"/>
                </a:cubicBezTo>
                <a:cubicBezTo>
                  <a:pt x="27" y="1"/>
                  <a:pt x="26" y="3"/>
                  <a:pt x="25" y="4"/>
                </a:cubicBezTo>
                <a:cubicBezTo>
                  <a:pt x="24" y="5"/>
                  <a:pt x="22" y="5"/>
                  <a:pt x="20" y="5"/>
                </a:cubicBezTo>
                <a:cubicBezTo>
                  <a:pt x="18" y="5"/>
                  <a:pt x="17" y="5"/>
                  <a:pt x="15" y="4"/>
                </a:cubicBezTo>
                <a:cubicBezTo>
                  <a:pt x="14" y="3"/>
                  <a:pt x="13" y="1"/>
                  <a:pt x="13" y="0"/>
                </a:cubicBezTo>
                <a:close/>
                <a:moveTo>
                  <a:pt x="16" y="31"/>
                </a:moveTo>
                <a:cubicBezTo>
                  <a:pt x="24" y="31"/>
                  <a:pt x="24" y="31"/>
                  <a:pt x="24" y="31"/>
                </a:cubicBezTo>
                <a:cubicBezTo>
                  <a:pt x="20" y="18"/>
                  <a:pt x="20" y="18"/>
                  <a:pt x="20" y="18"/>
                </a:cubicBezTo>
                <a:lnTo>
                  <a:pt x="16" y="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Freeform 22"/>
          <p:cNvSpPr>
            <a:spLocks/>
          </p:cNvSpPr>
          <p:nvPr userDrawn="1"/>
        </p:nvSpPr>
        <p:spPr bwMode="auto">
          <a:xfrm>
            <a:off x="1581150" y="1147763"/>
            <a:ext cx="104775" cy="133350"/>
          </a:xfrm>
          <a:custGeom>
            <a:avLst/>
            <a:gdLst>
              <a:gd name="T0" fmla="*/ 0 w 66"/>
              <a:gd name="T1" fmla="*/ 84 h 84"/>
              <a:gd name="T2" fmla="*/ 0 w 66"/>
              <a:gd name="T3" fmla="*/ 0 h 84"/>
              <a:gd name="T4" fmla="*/ 16 w 66"/>
              <a:gd name="T5" fmla="*/ 0 h 84"/>
              <a:gd name="T6" fmla="*/ 50 w 66"/>
              <a:gd name="T7" fmla="*/ 62 h 84"/>
              <a:gd name="T8" fmla="*/ 50 w 66"/>
              <a:gd name="T9" fmla="*/ 0 h 84"/>
              <a:gd name="T10" fmla="*/ 66 w 66"/>
              <a:gd name="T11" fmla="*/ 0 h 84"/>
              <a:gd name="T12" fmla="*/ 66 w 66"/>
              <a:gd name="T13" fmla="*/ 84 h 84"/>
              <a:gd name="T14" fmla="*/ 50 w 66"/>
              <a:gd name="T15" fmla="*/ 84 h 84"/>
              <a:gd name="T16" fmla="*/ 14 w 66"/>
              <a:gd name="T17" fmla="*/ 24 h 84"/>
              <a:gd name="T18" fmla="*/ 14 w 66"/>
              <a:gd name="T19" fmla="*/ 84 h 84"/>
              <a:gd name="T20" fmla="*/ 0 w 66"/>
              <a:gd name="T21" fmla="*/ 84 h 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6" h="84">
                <a:moveTo>
                  <a:pt x="0" y="84"/>
                </a:moveTo>
                <a:lnTo>
                  <a:pt x="0" y="0"/>
                </a:lnTo>
                <a:lnTo>
                  <a:pt x="16" y="0"/>
                </a:lnTo>
                <a:lnTo>
                  <a:pt x="50" y="62"/>
                </a:lnTo>
                <a:lnTo>
                  <a:pt x="50" y="0"/>
                </a:lnTo>
                <a:lnTo>
                  <a:pt x="66" y="0"/>
                </a:lnTo>
                <a:lnTo>
                  <a:pt x="66" y="84"/>
                </a:lnTo>
                <a:lnTo>
                  <a:pt x="50" y="84"/>
                </a:lnTo>
                <a:lnTo>
                  <a:pt x="14" y="24"/>
                </a:lnTo>
                <a:lnTo>
                  <a:pt x="14" y="84"/>
                </a:lnTo>
                <a:lnTo>
                  <a:pt x="0" y="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TextBox 49"/>
          <p:cNvSpPr txBox="1"/>
          <p:nvPr userDrawn="1"/>
        </p:nvSpPr>
        <p:spPr>
          <a:xfrm>
            <a:off x="3459835" y="381000"/>
            <a:ext cx="189507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VĂN</a:t>
            </a:r>
            <a:r>
              <a:rPr lang="en-US" sz="28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HỌC</a:t>
            </a:r>
          </a:p>
          <a:p>
            <a:pPr algn="ctr"/>
            <a:r>
              <a:rPr lang="en-US" sz="28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VIỆT NAM</a:t>
            </a:r>
            <a:endParaRPr lang="en-US" sz="2800" b="1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1" name="TextBox 50"/>
          <p:cNvSpPr txBox="1"/>
          <p:nvPr userDrawn="1"/>
        </p:nvSpPr>
        <p:spPr>
          <a:xfrm>
            <a:off x="2112680" y="149265"/>
            <a:ext cx="960519" cy="13747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5000"/>
              </a:lnSpc>
            </a:pPr>
            <a:r>
              <a:rPr lang="en-US" sz="32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5000"/>
              </a:lnSpc>
            </a:pPr>
            <a:r>
              <a:rPr lang="en-US" sz="54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12</a:t>
            </a:r>
          </a:p>
        </p:txBody>
      </p:sp>
      <p:sp>
        <p:nvSpPr>
          <p:cNvPr id="52" name="TextBox 51"/>
          <p:cNvSpPr txBox="1"/>
          <p:nvPr userDrawn="1"/>
        </p:nvSpPr>
        <p:spPr>
          <a:xfrm>
            <a:off x="8250375" y="228600"/>
            <a:ext cx="103877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7200" b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TUYÊN</a:t>
            </a:r>
            <a:r>
              <a:rPr lang="en-US" sz="7200" b="1" baseline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NGÔN ĐỘC LẬP</a:t>
            </a:r>
            <a:endParaRPr lang="en-US" sz="7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53" name="TextBox 52"/>
          <p:cNvSpPr txBox="1"/>
          <p:nvPr userDrawn="1"/>
        </p:nvSpPr>
        <p:spPr>
          <a:xfrm>
            <a:off x="5660908" y="185916"/>
            <a:ext cx="1178528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32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Phần</a:t>
            </a:r>
          </a:p>
          <a:p>
            <a:pPr algn="ctr">
              <a:lnSpc>
                <a:spcPts val="4500"/>
              </a:lnSpc>
            </a:pPr>
            <a:r>
              <a:rPr lang="en-US" sz="440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2/3</a:t>
            </a:r>
          </a:p>
        </p:txBody>
      </p:sp>
    </p:spTree>
    <p:extLst>
      <p:ext uri="{BB962C8B-B14F-4D97-AF65-F5344CB8AC3E}">
        <p14:creationId xmlns:p14="http://schemas.microsoft.com/office/powerpoint/2010/main" val="58898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844" r:id="rId2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34954"/>
            <a:ext cx="24387048" cy="381046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0" y="0"/>
            <a:ext cx="24387175" cy="13716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76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E0A10919-1AA2-0340-A00C-5057719BCA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371" y="0"/>
            <a:ext cx="21242360" cy="13122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4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4200699" y="471486"/>
            <a:ext cx="15985776" cy="2786114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50000">
                <a:srgbClr val="F4DDC6"/>
              </a:gs>
              <a:gs pos="100000">
                <a:srgbClr val="CC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3600">
              <a:latin typeface="Arial" panose="020B0604020202020204" pitchFamily="34" charset="0"/>
            </a:endParaRPr>
          </a:p>
        </p:txBody>
      </p:sp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3768651" y="1316286"/>
            <a:ext cx="16849872" cy="1077218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6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“TUYÊN NGÔN ĐỘC LẬP”   </a:t>
            </a:r>
            <a:endParaRPr lang="en-US" altLang="en-US" sz="64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3167508" y="4391725"/>
            <a:ext cx="6937847" cy="954107"/>
          </a:xfrm>
          <a:prstGeom prst="rect">
            <a:avLst/>
          </a:prstGeom>
          <a:gradFill rotWithShape="1">
            <a:gsLst>
              <a:gs pos="0">
                <a:srgbClr val="CC6600"/>
              </a:gs>
              <a:gs pos="50000">
                <a:srgbClr val="FFFFFF"/>
              </a:gs>
              <a:gs pos="100000">
                <a:srgbClr val="CC6600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5600" b="1" dirty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altLang="en-US" sz="5600" b="1" dirty="0">
              <a:solidFill>
                <a:srgbClr val="660033"/>
              </a:solidFill>
              <a:latin typeface="VNI-Times" pitchFamily="2" charset="0"/>
            </a:endParaRPr>
          </a:p>
        </p:txBody>
      </p:sp>
      <p:sp>
        <p:nvSpPr>
          <p:cNvPr id="67589" name="Text Box 5"/>
          <p:cNvSpPr txBox="1">
            <a:spLocks noChangeArrowheads="1"/>
          </p:cNvSpPr>
          <p:nvPr/>
        </p:nvSpPr>
        <p:spPr bwMode="auto">
          <a:xfrm>
            <a:off x="14412514" y="4463733"/>
            <a:ext cx="7214121" cy="954107"/>
          </a:xfrm>
          <a:prstGeom prst="rect">
            <a:avLst/>
          </a:prstGeom>
          <a:gradFill rotWithShape="1">
            <a:gsLst>
              <a:gs pos="0">
                <a:srgbClr val="FF850B"/>
              </a:gs>
              <a:gs pos="50000">
                <a:srgbClr val="FFFFFF"/>
              </a:gs>
              <a:gs pos="100000">
                <a:srgbClr val="FF850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5600" b="1" dirty="0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5600" b="1" dirty="0" err="1" smtClean="0">
                <a:solidFill>
                  <a:srgbClr val="66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altLang="en-US" sz="5600" b="1" dirty="0">
              <a:solidFill>
                <a:srgbClr val="6600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0" name="Oval 6"/>
          <p:cNvSpPr>
            <a:spLocks noChangeArrowheads="1"/>
          </p:cNvSpPr>
          <p:nvPr/>
        </p:nvSpPr>
        <p:spPr bwMode="auto">
          <a:xfrm>
            <a:off x="1680419" y="7866112"/>
            <a:ext cx="9903568" cy="4104456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>
                <a:schemeClr val="hlink"/>
              </a:buClr>
              <a:buSzPct val="90000"/>
              <a:buFontTx/>
              <a:buNone/>
            </a:pP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91" name="Oval 7"/>
          <p:cNvSpPr>
            <a:spLocks noChangeArrowheads="1"/>
          </p:cNvSpPr>
          <p:nvPr/>
        </p:nvSpPr>
        <p:spPr bwMode="auto">
          <a:xfrm>
            <a:off x="12803187" y="7878541"/>
            <a:ext cx="10551640" cy="4176464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endParaRPr lang="en-US" sz="48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90000"/>
              <a:defRPr/>
            </a:pP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48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endParaRPr lang="en-US" sz="4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en-US" sz="5400" b="1" dirty="0">
              <a:solidFill>
                <a:srgbClr val="FF3300"/>
              </a:solidFill>
              <a:latin typeface="VNI-Times" pitchFamily="2" charset="0"/>
            </a:endParaRPr>
          </a:p>
        </p:txBody>
      </p:sp>
      <p:sp>
        <p:nvSpPr>
          <p:cNvPr id="67604" name="Line 20"/>
          <p:cNvSpPr>
            <a:spLocks noChangeShapeType="1"/>
          </p:cNvSpPr>
          <p:nvPr/>
        </p:nvSpPr>
        <p:spPr bwMode="auto">
          <a:xfrm flipH="1">
            <a:off x="7926387" y="3270920"/>
            <a:ext cx="426720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67605" name="Line 21"/>
          <p:cNvSpPr>
            <a:spLocks noChangeShapeType="1"/>
          </p:cNvSpPr>
          <p:nvPr/>
        </p:nvSpPr>
        <p:spPr bwMode="auto">
          <a:xfrm>
            <a:off x="12318367" y="3311174"/>
            <a:ext cx="4419600" cy="1066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67607" name="Line 23"/>
          <p:cNvSpPr>
            <a:spLocks noChangeShapeType="1"/>
          </p:cNvSpPr>
          <p:nvPr/>
        </p:nvSpPr>
        <p:spPr bwMode="auto">
          <a:xfrm>
            <a:off x="17666195" y="5345832"/>
            <a:ext cx="0" cy="25202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  <p:sp>
        <p:nvSpPr>
          <p:cNvPr id="24" name="Line 23"/>
          <p:cNvSpPr>
            <a:spLocks noChangeShapeType="1"/>
          </p:cNvSpPr>
          <p:nvPr/>
        </p:nvSpPr>
        <p:spPr bwMode="auto">
          <a:xfrm>
            <a:off x="7132429" y="5345833"/>
            <a:ext cx="20598" cy="25202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8600"/>
          </a:p>
        </p:txBody>
      </p:sp>
    </p:spTree>
    <p:extLst>
      <p:ext uri="{BB962C8B-B14F-4D97-AF65-F5344CB8AC3E}">
        <p14:creationId xmlns:p14="http://schemas.microsoft.com/office/powerpoint/2010/main" val="185829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802529" y="593304"/>
            <a:ext cx="21976234" cy="861774"/>
            <a:chOff x="802529" y="1828800"/>
            <a:chExt cx="11414479" cy="861774"/>
          </a:xfrm>
        </p:grpSpPr>
        <p:sp>
          <p:nvSpPr>
            <p:cNvPr id="75" name="TextBox 74"/>
            <p:cNvSpPr txBox="1"/>
            <p:nvPr/>
          </p:nvSpPr>
          <p:spPr>
            <a:xfrm>
              <a:off x="802529" y="1828800"/>
              <a:ext cx="9144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b="1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I</a:t>
              </a:r>
              <a:endParaRPr lang="en-US" sz="48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2883779" y="1828800"/>
              <a:ext cx="9333229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4800" b="1" dirty="0" smtClean="0">
                  <a:solidFill>
                    <a:schemeClr val="accent5">
                      <a:lumMod val="75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       TUYÊN NGÔN ĐỘC LẬP  </a:t>
              </a:r>
              <a:endParaRPr lang="en-US" sz="4800" b="1" dirty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2592387" y="3329608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1</a:t>
            </a:r>
            <a:r>
              <a:rPr 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.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Giá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trị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lịch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sử</a:t>
            </a:r>
            <a:endParaRPr lang="vi-VN" sz="54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Picture 16" descr="m0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90776" y="3496235"/>
            <a:ext cx="7239000" cy="9345168"/>
          </a:xfrm>
          <a:prstGeom prst="rect">
            <a:avLst/>
          </a:prstGeom>
          <a:ln w="127000">
            <a:solidFill>
              <a:schemeClr val="accent5">
                <a:lumMod val="40000"/>
                <a:lumOff val="60000"/>
              </a:schemeClr>
            </a:solidFill>
            <a:miter lim="800000"/>
          </a:ln>
          <a:effectLst>
            <a:innerShdw blurRad="114300">
              <a:prstClr val="black"/>
            </a:innerShdw>
          </a:effectLst>
        </p:spPr>
      </p:pic>
      <p:grpSp>
        <p:nvGrpSpPr>
          <p:cNvPr id="9" name="Group 8"/>
          <p:cNvGrpSpPr/>
          <p:nvPr/>
        </p:nvGrpSpPr>
        <p:grpSpPr>
          <a:xfrm>
            <a:off x="2211387" y="11100514"/>
            <a:ext cx="9525000" cy="1243886"/>
            <a:chOff x="2211387" y="10262314"/>
            <a:chExt cx="9525000" cy="1243886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11387" y="10262314"/>
              <a:ext cx="1555024" cy="1243886"/>
            </a:xfrm>
            <a:prstGeom prst="rect">
              <a:avLst/>
            </a:prstGeom>
            <a:ln>
              <a:solidFill>
                <a:srgbClr val="F6FBFC"/>
              </a:solidFill>
            </a:ln>
          </p:spPr>
        </p:pic>
        <p:sp>
          <p:nvSpPr>
            <p:cNvPr id="19" name="Rectangle 18"/>
            <p:cNvSpPr/>
            <p:nvPr/>
          </p:nvSpPr>
          <p:spPr>
            <a:xfrm>
              <a:off x="3811587" y="10668000"/>
              <a:ext cx="79248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Văn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kiện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lịch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sử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vô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giá</a:t>
              </a:r>
              <a:endParaRPr lang="vi-VN" sz="4400" b="1" dirty="0">
                <a:solidFill>
                  <a:srgbClr val="EA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202454" y="9090248"/>
            <a:ext cx="12420133" cy="1446550"/>
            <a:chOff x="3240788" y="8775663"/>
            <a:chExt cx="12420133" cy="1446550"/>
          </a:xfrm>
        </p:grpSpPr>
        <p:sp>
          <p:nvSpPr>
            <p:cNvPr id="81921" name="Rectangle 1"/>
            <p:cNvSpPr>
              <a:spLocks noChangeArrowheads="1"/>
            </p:cNvSpPr>
            <p:nvPr/>
          </p:nvSpPr>
          <p:spPr bwMode="auto">
            <a:xfrm>
              <a:off x="3928981" y="8775663"/>
              <a:ext cx="11731940" cy="144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Mở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ra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một</a:t>
              </a:r>
              <a:r>
                <a:rPr kumimoji="0" lang="en-US" sz="4400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kỉ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nguyên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mới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cho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đất</a:t>
              </a:r>
              <a:r>
                <a:rPr kumimoji="0" lang="en-US" sz="4400" b="1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nước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: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độc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lập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-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kumimoji="0" lang="en-US" sz="4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tự</a:t>
              </a:r>
              <a:r>
                <a:rPr kumimoji="0" lang="en-US" sz="4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do.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3240788" y="9645587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3202454" y="4913784"/>
            <a:ext cx="12867647" cy="1446550"/>
            <a:chOff x="3202454" y="6168241"/>
            <a:chExt cx="12867647" cy="1446550"/>
          </a:xfrm>
        </p:grpSpPr>
        <p:sp>
          <p:nvSpPr>
            <p:cNvPr id="21" name="Oval 20"/>
            <p:cNvSpPr/>
            <p:nvPr/>
          </p:nvSpPr>
          <p:spPr>
            <a:xfrm>
              <a:off x="3202454" y="6434624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3878101" y="6168241"/>
              <a:ext cx="12192000" cy="1446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Tuyên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bố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chấm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dứt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chế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độ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thực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dân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,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phong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kiến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ở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nước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ta.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204041" y="7074024"/>
            <a:ext cx="12976983" cy="1446550"/>
            <a:chOff x="3270716" y="8153400"/>
            <a:chExt cx="12976983" cy="1446550"/>
          </a:xfrm>
        </p:grpSpPr>
        <p:sp>
          <p:nvSpPr>
            <p:cNvPr id="20" name="Oval 19"/>
            <p:cNvSpPr/>
            <p:nvPr/>
          </p:nvSpPr>
          <p:spPr>
            <a:xfrm>
              <a:off x="3270716" y="8283436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055699" y="8153400"/>
              <a:ext cx="12192000" cy="1446550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Khẳng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định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quyền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tự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chủ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và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vị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thế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bình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đẳng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của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dân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tộc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. 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14497843" y="1745432"/>
            <a:ext cx="648072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3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HỒ CHÍ MINH-     </a:t>
            </a:r>
            <a:endParaRPr lang="en-US" b="1" dirty="0">
              <a:solidFill>
                <a:srgbClr val="13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2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592387" y="2825552"/>
            <a:ext cx="7924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4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2</a:t>
            </a:r>
            <a:r>
              <a:rPr lang="vi-VN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.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Giá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trị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văn</a:t>
            </a:r>
            <a:r>
              <a:rPr lang="en-US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học</a:t>
            </a:r>
            <a:endParaRPr lang="vi-VN" sz="54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116360" y="11103700"/>
            <a:ext cx="11887200" cy="1243886"/>
            <a:chOff x="11888787" y="8991600"/>
            <a:chExt cx="11887200" cy="1243886"/>
          </a:xfrm>
        </p:grpSpPr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888787" y="8991600"/>
              <a:ext cx="1555024" cy="1243886"/>
            </a:xfrm>
            <a:prstGeom prst="rect">
              <a:avLst/>
            </a:prstGeom>
            <a:ln>
              <a:solidFill>
                <a:srgbClr val="F6FBFC"/>
              </a:solidFill>
            </a:ln>
          </p:spPr>
        </p:pic>
        <p:sp>
          <p:nvSpPr>
            <p:cNvPr id="16" name="Rectangle 15"/>
            <p:cNvSpPr/>
            <p:nvPr/>
          </p:nvSpPr>
          <p:spPr>
            <a:xfrm>
              <a:off x="13488987" y="9397286"/>
              <a:ext cx="10287000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vi-VN" sz="4400" b="1" dirty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Áng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văn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chính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luận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mẫu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400" b="1" dirty="0" err="1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mực</a:t>
              </a:r>
              <a:r>
                <a:rPr lang="en-US" sz="4400" b="1" dirty="0">
                  <a:solidFill>
                    <a:srgbClr val="EA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.</a:t>
              </a:r>
              <a:endParaRPr lang="vi-VN" sz="4400" b="1" dirty="0">
                <a:solidFill>
                  <a:srgbClr val="EA0000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189993" y="6281936"/>
            <a:ext cx="12867647" cy="769441"/>
            <a:chOff x="3202454" y="5736193"/>
            <a:chExt cx="12867647" cy="769441"/>
          </a:xfrm>
        </p:grpSpPr>
        <p:sp>
          <p:nvSpPr>
            <p:cNvPr id="19" name="Oval 18"/>
            <p:cNvSpPr/>
            <p:nvPr/>
          </p:nvSpPr>
          <p:spPr>
            <a:xfrm>
              <a:off x="3202454" y="6024225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878101" y="5736193"/>
              <a:ext cx="12192000" cy="7694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Lí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lẽ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sắc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bén</a:t>
              </a:r>
              <a:endParaRPr lang="en-US" sz="4400" b="1" dirty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189993" y="7794104"/>
            <a:ext cx="12867647" cy="769441"/>
            <a:chOff x="3202454" y="5309030"/>
            <a:chExt cx="12867647" cy="769441"/>
          </a:xfrm>
        </p:grpSpPr>
        <p:sp>
          <p:nvSpPr>
            <p:cNvPr id="22" name="Oval 21"/>
            <p:cNvSpPr/>
            <p:nvPr/>
          </p:nvSpPr>
          <p:spPr>
            <a:xfrm>
              <a:off x="3202454" y="5597062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878101" y="5309030"/>
              <a:ext cx="12192000" cy="7694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Bằng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chứng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xác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thực</a:t>
              </a:r>
              <a:endParaRPr lang="en-US" sz="4400" b="1" dirty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202454" y="9378280"/>
            <a:ext cx="12867647" cy="769441"/>
            <a:chOff x="3202454" y="5671159"/>
            <a:chExt cx="12867647" cy="769441"/>
          </a:xfrm>
        </p:grpSpPr>
        <p:sp>
          <p:nvSpPr>
            <p:cNvPr id="25" name="Oval 24"/>
            <p:cNvSpPr/>
            <p:nvPr/>
          </p:nvSpPr>
          <p:spPr>
            <a:xfrm>
              <a:off x="3202454" y="6031199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878101" y="5671159"/>
              <a:ext cx="12192000" cy="769441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Ngôn</a:t>
              </a:r>
              <a:r>
                <a:rPr lang="en-US" sz="4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ngữ</a:t>
              </a:r>
              <a:r>
                <a:rPr lang="en-US" sz="4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hùng</a:t>
              </a:r>
              <a:r>
                <a:rPr lang="en-US" sz="4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hồn</a:t>
              </a:r>
              <a:r>
                <a:rPr lang="en-US" sz="4400" b="1" dirty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cảm</a:t>
              </a:r>
              <a:r>
                <a:rPr lang="en-US" sz="44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cs typeface="Arial" pitchFamily="34" charset="0"/>
                </a:rPr>
                <a:t>xúc</a:t>
              </a:r>
              <a:endParaRPr lang="en-US" sz="4400" b="1" dirty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3202454" y="4697760"/>
            <a:ext cx="6974909" cy="769441"/>
            <a:chOff x="3202454" y="5129808"/>
            <a:chExt cx="6974909" cy="769441"/>
          </a:xfrm>
        </p:grpSpPr>
        <p:sp>
          <p:nvSpPr>
            <p:cNvPr id="29" name="Oval 28"/>
            <p:cNvSpPr/>
            <p:nvPr/>
          </p:nvSpPr>
          <p:spPr>
            <a:xfrm>
              <a:off x="3202454" y="5489848"/>
              <a:ext cx="304333" cy="300359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78101" y="5129808"/>
              <a:ext cx="6299262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just"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Lập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luận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chặt</a:t>
              </a:r>
              <a:r>
                <a:rPr lang="en-US" sz="4400" b="1" dirty="0">
                  <a:latin typeface="Arial" pitchFamily="34" charset="0"/>
                  <a:ea typeface="Times New Roman" pitchFamily="18" charset="0"/>
                  <a:cs typeface="Arial" pitchFamily="34" charset="0"/>
                </a:rPr>
                <a:t> </a:t>
              </a:r>
              <a:r>
                <a:rPr lang="en-US" sz="4400" b="1" dirty="0" err="1">
                  <a:latin typeface="Arial" pitchFamily="34" charset="0"/>
                  <a:ea typeface="Times New Roman" pitchFamily="18" charset="0"/>
                  <a:cs typeface="Arial" pitchFamily="34" charset="0"/>
                </a:rPr>
                <a:t>chẽ</a:t>
              </a:r>
              <a:endParaRPr lang="en-US" sz="4400" b="1" dirty="0">
                <a:latin typeface="Arial" pitchFamily="34" charset="0"/>
                <a:ea typeface="Times New Roman" pitchFamily="18" charset="0"/>
                <a:cs typeface="Arial" pitchFamily="34" charset="0"/>
              </a:endParaRPr>
            </a:p>
          </p:txBody>
        </p:sp>
      </p:grpSp>
      <p:pic>
        <p:nvPicPr>
          <p:cNvPr id="31" name="Picture 2" descr="D:\ISS\mon hoc\Văn\Lop 12\V_12_VHVN_04_ CoHoa_TuyenNgonDocLap_P1.pptx\TUYEN NGON\images874649_5_Quoc_Khanh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92" t="-2073" r="14670" b="2073"/>
          <a:stretch/>
        </p:blipFill>
        <p:spPr bwMode="auto">
          <a:xfrm>
            <a:off x="12895410" y="2272073"/>
            <a:ext cx="11518659" cy="1107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TextBox 31"/>
          <p:cNvSpPr txBox="1"/>
          <p:nvPr/>
        </p:nvSpPr>
        <p:spPr>
          <a:xfrm>
            <a:off x="4809548" y="593304"/>
            <a:ext cx="179692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TUYÊN NGÔN ĐỘC LẬP  </a:t>
            </a:r>
            <a:endParaRPr lang="en-US" sz="4800" b="1" dirty="0">
              <a:solidFill>
                <a:schemeClr val="accent5">
                  <a:lumMod val="75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4497843" y="1745432"/>
            <a:ext cx="648072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135F8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HỒ CHÍ MINH-     </a:t>
            </a:r>
            <a:endParaRPr lang="en-US" b="1" dirty="0">
              <a:solidFill>
                <a:srgbClr val="135F8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69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1754187" y="4513912"/>
            <a:ext cx="20878800" cy="5811446"/>
          </a:xfrm>
          <a:prstGeom prst="roundRect">
            <a:avLst>
              <a:gd name="adj" fmla="val 4880"/>
            </a:avLst>
          </a:prstGeom>
          <a:solidFill>
            <a:srgbClr val="EAF9FC"/>
          </a:solidFill>
          <a:ln w="571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12" name="Muc tieu bg"/>
          <p:cNvGrpSpPr/>
          <p:nvPr/>
        </p:nvGrpSpPr>
        <p:grpSpPr>
          <a:xfrm>
            <a:off x="9645239" y="3948606"/>
            <a:ext cx="5096696" cy="1110342"/>
            <a:chOff x="1000891" y="1640417"/>
            <a:chExt cx="5096696" cy="1208174"/>
          </a:xfrm>
        </p:grpSpPr>
        <p:sp>
          <p:nvSpPr>
            <p:cNvPr id="13" name="Rounded Rectangle 12"/>
            <p:cNvSpPr/>
            <p:nvPr/>
          </p:nvSpPr>
          <p:spPr>
            <a:xfrm>
              <a:off x="1000891" y="1640417"/>
              <a:ext cx="5096696" cy="1208174"/>
            </a:xfrm>
            <a:prstGeom prst="roundRect">
              <a:avLst/>
            </a:prstGeom>
            <a:solidFill>
              <a:schemeClr val="bg1"/>
            </a:solidFill>
            <a:ln w="57150">
              <a:solidFill>
                <a:schemeClr val="accent5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528236" y="1747021"/>
              <a:ext cx="4075155" cy="100468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 anchor="ctr">
              <a:spAutoFit/>
            </a:bodyPr>
            <a:lstStyle/>
            <a:p>
              <a:r>
                <a:rPr lang="en-US" sz="5400" b="1" dirty="0">
                  <a:solidFill>
                    <a:srgbClr val="4BACC6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LUYỆN TẬP</a:t>
              </a:r>
            </a:p>
          </p:txBody>
        </p:sp>
      </p:grp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516187" y="5600958"/>
            <a:ext cx="17907000" cy="1538883"/>
          </a:xfrm>
          <a:prstGeom prst="rect">
            <a:avLst/>
          </a:prstGeom>
          <a:noFill/>
          <a:ln w="57150">
            <a:noFill/>
            <a:miter lim="800000"/>
            <a:headEnd type="none" w="sm" len="sm"/>
            <a:tailEnd type="none" w="lg" len="lg"/>
          </a:ln>
        </p:spPr>
        <p:txBody>
          <a:bodyPr wrap="square" lIns="0" tIns="0" rIns="0" bIns="0">
            <a:spAutoFit/>
          </a:bodyPr>
          <a:lstStyle/>
          <a:p>
            <a:pPr lvl="0" algn="just" defTabSz="914400">
              <a:lnSpc>
                <a:spcPts val="6000"/>
              </a:lnSpc>
              <a:spcBef>
                <a:spcPct val="20000"/>
              </a:spcBef>
              <a:buClr>
                <a:srgbClr val="009999"/>
              </a:buClr>
              <a:buSzPct val="70000"/>
              <a:defRPr/>
            </a:pPr>
            <a:r>
              <a:rPr kumimoji="0" lang="en-US" sz="48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48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  <a:sym typeface="Wingdings" pitchFamily="2" charset="2"/>
              </a:rPr>
              <a:t>1.</a:t>
            </a:r>
            <a:r>
              <a:rPr lang="en-US" sz="4800" b="1" u="sng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Vì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sao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err="1">
                <a:latin typeface="Arial" pitchFamily="34" charset="0"/>
                <a:cs typeface="Arial" pitchFamily="34" charset="0"/>
              </a:rPr>
              <a:t>nói</a:t>
            </a:r>
            <a:r>
              <a:rPr lang="en-US" sz="4800" b="1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i="1">
                <a:latin typeface="Arial" pitchFamily="34" charset="0"/>
                <a:cs typeface="Arial" pitchFamily="34" charset="0"/>
              </a:rPr>
              <a:t>Tuyên </a:t>
            </a:r>
            <a:r>
              <a:rPr lang="en-US" sz="4800" b="1" i="1" dirty="0" err="1">
                <a:latin typeface="Arial" pitchFamily="34" charset="0"/>
                <a:cs typeface="Arial" pitchFamily="34" charset="0"/>
              </a:rPr>
              <a:t>ngôn</a:t>
            </a:r>
            <a:r>
              <a:rPr lang="en-US" sz="4800" b="1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i="1" err="1">
                <a:latin typeface="Arial" pitchFamily="34" charset="0"/>
                <a:cs typeface="Arial" pitchFamily="34" charset="0"/>
              </a:rPr>
              <a:t>Độc</a:t>
            </a:r>
            <a:r>
              <a:rPr lang="en-US" sz="4800" b="1" i="1">
                <a:latin typeface="Arial" pitchFamily="34" charset="0"/>
                <a:cs typeface="Arial" pitchFamily="34" charset="0"/>
              </a:rPr>
              <a:t> lập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là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một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áng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văn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chính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luận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mẫu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b="1" dirty="0" err="1">
                <a:latin typeface="Arial" pitchFamily="34" charset="0"/>
                <a:cs typeface="Arial" pitchFamily="34" charset="0"/>
              </a:rPr>
              <a:t>mực</a:t>
            </a:r>
            <a:r>
              <a:rPr lang="en-US" sz="4800" b="1" dirty="0">
                <a:latin typeface="Arial" pitchFamily="34" charset="0"/>
                <a:cs typeface="Arial" pitchFamily="34" charset="0"/>
              </a:rPr>
              <a:t>?</a:t>
            </a:r>
            <a:r>
              <a:rPr kumimoji="0" lang="en-US" sz="4800" b="1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  <a:sym typeface="Wingdings" pitchFamily="2" charset="2"/>
              </a:rPr>
              <a:t> </a:t>
            </a:r>
            <a:endParaRPr kumimoji="0" lang="en-US" sz="4800" b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516187" y="7620289"/>
            <a:ext cx="193548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defTabSz="914400" fontAlgn="base">
              <a:lnSpc>
                <a:spcPts val="6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sz="4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</a:t>
            </a:r>
            <a:r>
              <a:rPr lang="nl-NL" sz="4800" b="1" i="1" dirty="0"/>
              <a:t> </a:t>
            </a:r>
            <a:r>
              <a:rPr lang="nl-NL" sz="4800" b="1" dirty="0">
                <a:latin typeface="Arial" pitchFamily="34" charset="0"/>
                <a:cs typeface="Arial" pitchFamily="34" charset="0"/>
              </a:rPr>
              <a:t>Phong cách nghệ thuật trong văn chính luận của Hồ Chí Minh thể hiện </a:t>
            </a:r>
            <a:r>
              <a:rPr lang="nl-NL" sz="4800" b="1">
                <a:latin typeface="Arial" pitchFamily="34" charset="0"/>
                <a:cs typeface="Arial" pitchFamily="34" charset="0"/>
              </a:rPr>
              <a:t>qua </a:t>
            </a:r>
            <a:r>
              <a:rPr lang="nl-NL" sz="4800" b="1" i="1">
                <a:latin typeface="Arial" pitchFamily="34" charset="0"/>
                <a:cs typeface="Arial" pitchFamily="34" charset="0"/>
              </a:rPr>
              <a:t>Tuyên </a:t>
            </a:r>
            <a:r>
              <a:rPr lang="nl-NL" sz="4800" b="1" i="1" dirty="0">
                <a:latin typeface="Arial" pitchFamily="34" charset="0"/>
                <a:cs typeface="Arial" pitchFamily="34" charset="0"/>
              </a:rPr>
              <a:t>ngôn </a:t>
            </a:r>
            <a:r>
              <a:rPr lang="nl-NL" sz="4800" b="1" i="1">
                <a:latin typeface="Arial" pitchFamily="34" charset="0"/>
                <a:cs typeface="Arial" pitchFamily="34" charset="0"/>
              </a:rPr>
              <a:t>độc lập</a:t>
            </a:r>
            <a:r>
              <a:rPr lang="nl-NL" sz="4800" b="1">
                <a:latin typeface="Arial" pitchFamily="34" charset="0"/>
                <a:cs typeface="Arial" pitchFamily="34" charset="0"/>
              </a:rPr>
              <a:t>?</a:t>
            </a:r>
            <a:r>
              <a:rPr kumimoji="0" lang="en-US" sz="4800" b="1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48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3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84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384275" y="-73932"/>
            <a:ext cx="22898544" cy="1160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857250" indent="-857250" algn="just">
              <a:spcBef>
                <a:spcPct val="0"/>
              </a:spcBef>
            </a:pPr>
            <a:r>
              <a:rPr lang="en-US" altLang="en-US" sz="6800" b="1" u="sng" dirty="0" err="1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sz="6800" b="1" u="sng" dirty="0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altLang="en-US" sz="6800" b="1" u="sng" dirty="0" err="1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altLang="en-US" sz="6800" b="1" u="sng" dirty="0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b="1" u="sng" dirty="0" err="1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altLang="en-US" sz="6800" b="1" u="sng" dirty="0" smtClean="0">
                <a:solidFill>
                  <a:srgbClr val="3A9DB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spcBef>
                <a:spcPct val="0"/>
              </a:spcBef>
              <a:buNone/>
            </a:pPr>
            <a:endParaRPr lang="en-US" altLang="en-US" sz="68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None/>
            </a:pPr>
            <a:r>
              <a:rPr lang="en-US" altLang="en-US" sz="6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TNĐL </a:t>
            </a:r>
            <a:r>
              <a:rPr lang="en-US" altLang="en-US" sz="6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áng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mực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altLang="en-US" sz="6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vi-VN" altLang="en-US" sz="6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Lập luận:</a:t>
            </a:r>
            <a:r>
              <a:rPr lang="vi-VN" altLang="en-US" sz="6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chặt chẽ, thống nhất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cuối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quyền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altLang="en-US" sz="6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vi-VN" altLang="en-US" sz="6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vi-VN" altLang="en-US" sz="6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Lí lẽ:</a:t>
            </a:r>
            <a:r>
              <a:rPr lang="vi-VN" altLang="en-US" sz="6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xuất phát từ tình yêu công lí,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tôn trọng sự thật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chính nghĩa của dân tộc.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vi-VN" altLang="en-US" sz="6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altLang="en-US" sz="6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Dẫn chứng:</a:t>
            </a:r>
            <a:r>
              <a:rPr lang="vi-VN" altLang="en-US" sz="6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xác thực,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en-US" sz="6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ct val="0"/>
              </a:spcBef>
              <a:buFontTx/>
              <a:buNone/>
            </a:pPr>
            <a:r>
              <a:rPr lang="vi-VN" altLang="en-US" sz="6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6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6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Ngôn </a:t>
            </a:r>
            <a:r>
              <a:rPr lang="vi-VN" altLang="en-US" sz="6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ngữ:</a:t>
            </a:r>
            <a:r>
              <a:rPr lang="vi-VN" altLang="en-US" sz="6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đanh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thép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xưng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bộc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altLang="en-US" sz="6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32147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9388</TotalTime>
  <Words>318</Words>
  <Application>Microsoft Office PowerPoint</Application>
  <PresentationFormat>Custom</PresentationFormat>
  <Paragraphs>35</Paragraphs>
  <Slides>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AvantGarde-Demi</vt:lpstr>
      <vt:lpstr>Calibri</vt:lpstr>
      <vt:lpstr>Tahoma</vt:lpstr>
      <vt:lpstr>Times New Roman</vt:lpstr>
      <vt:lpstr>VNI-Times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AutoBVT</cp:lastModifiedBy>
  <cp:revision>1361</cp:revision>
  <dcterms:created xsi:type="dcterms:W3CDTF">2013-07-22T11:23:00Z</dcterms:created>
  <dcterms:modified xsi:type="dcterms:W3CDTF">2021-09-15T09:06:30Z</dcterms:modified>
</cp:coreProperties>
</file>